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3" r:id="rId1"/>
  </p:sldMasterIdLst>
  <p:sldIdLst>
    <p:sldId id="256" r:id="rId2"/>
    <p:sldId id="261" r:id="rId3"/>
    <p:sldId id="259" r:id="rId4"/>
    <p:sldId id="262" r:id="rId5"/>
    <p:sldId id="273" r:id="rId6"/>
    <p:sldId id="264" r:id="rId7"/>
    <p:sldId id="265" r:id="rId8"/>
    <p:sldId id="266" r:id="rId9"/>
    <p:sldId id="267" r:id="rId10"/>
    <p:sldId id="268" r:id="rId11"/>
    <p:sldId id="269" r:id="rId12"/>
    <p:sldId id="270" r:id="rId13"/>
    <p:sldId id="271" r:id="rId14"/>
    <p:sldId id="27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7" d="100"/>
          <a:sy n="67" d="100"/>
        </p:scale>
        <p:origin x="-60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57364"/>
            <a:ext cx="7772400" cy="1470025"/>
          </a:xfrm>
        </p:spPr>
        <p:txBody>
          <a:bodyPr anchor="ctr"/>
          <a:lstStyle>
            <a:lvl1pPr algn="r">
              <a:defRPr>
                <a:gradFill flip="none" rotWithShape="1">
                  <a:gsLst>
                    <a:gs pos="0">
                      <a:schemeClr val="accent2"/>
                    </a:gs>
                    <a:gs pos="45000">
                      <a:schemeClr val="accent2">
                        <a:tint val="60000"/>
                      </a:schemeClr>
                    </a:gs>
                    <a:gs pos="90000">
                      <a:schemeClr val="accent2">
                        <a:tint val="40000"/>
                      </a:schemeClr>
                    </a:gs>
                    <a:gs pos="100000">
                      <a:schemeClr val="accent2">
                        <a:tint val="20000"/>
                      </a:schemeClr>
                    </a:gs>
                  </a:gsLst>
                  <a:lin ang="16200000" scaled="1"/>
                  <a:tileRect/>
                </a:gradFill>
              </a:defRPr>
            </a:lvl1pPr>
          </a:lstStyle>
          <a:p>
            <a:r>
              <a:rPr kumimoji="0" lang="en-US" smtClean="0"/>
              <a:t>Click to edit Master title style</a:t>
            </a:r>
            <a:endParaRPr kumimoji="0" lang="en-US"/>
          </a:p>
        </p:txBody>
      </p:sp>
      <p:sp>
        <p:nvSpPr>
          <p:cNvPr id="3" name="Subtitle 2"/>
          <p:cNvSpPr>
            <a:spLocks noGrp="1"/>
          </p:cNvSpPr>
          <p:nvPr>
            <p:ph type="subTitle" idx="1"/>
          </p:nvPr>
        </p:nvSpPr>
        <p:spPr>
          <a:xfrm>
            <a:off x="2062792" y="3357562"/>
            <a:ext cx="6400800" cy="1752600"/>
          </a:xfrm>
        </p:spPr>
        <p:txBody>
          <a:bodyPr/>
          <a:lstStyle>
            <a:lvl1pPr marL="0" indent="0" algn="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A009892A-0574-4753-B3B5-882803074C2D}" type="datetimeFigureOut">
              <a:rPr lang="en-US" smtClean="0"/>
              <a:pPr/>
              <a:t>2/17/2012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100B4B-F5D2-44DD-9A19-A980681504E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 name="Group 6"/>
          <p:cNvGrpSpPr/>
          <p:nvPr/>
        </p:nvGrpSpPr>
        <p:grpSpPr>
          <a:xfrm>
            <a:off x="2207747" y="1332379"/>
            <a:ext cx="6482858" cy="144000"/>
            <a:chOff x="2214546" y="1427612"/>
            <a:chExt cx="6482858" cy="144000"/>
          </a:xfrm>
        </p:grpSpPr>
        <p:sp>
          <p:nvSpPr>
            <p:cNvPr id="8" name="Chevron 7"/>
            <p:cNvSpPr/>
            <p:nvPr userDrawn="1"/>
          </p:nvSpPr>
          <p:spPr>
            <a:xfrm flipH="1">
              <a:off x="8643404" y="1427612"/>
              <a:ext cx="54000" cy="144000"/>
            </a:xfrm>
            <a:prstGeom prst="chevron">
              <a:avLst>
                <a:gd name="adj" fmla="val 50000"/>
              </a:avLst>
            </a:prstGeom>
            <a:gradFill flip="none" rotWithShape="1">
              <a:gsLst>
                <a:gs pos="0">
                  <a:schemeClr val="accent1">
                    <a:alpha val="20000"/>
                  </a:schemeClr>
                </a:gs>
                <a:gs pos="100000">
                  <a:schemeClr val="accent1">
                    <a:alpha val="15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solidFill>
                  <a:schemeClr val="tx1"/>
                </a:solidFill>
              </a:endParaRPr>
            </a:p>
          </p:txBody>
        </p:sp>
        <p:sp>
          <p:nvSpPr>
            <p:cNvPr id="9" name="Rectangle 8"/>
            <p:cNvSpPr/>
            <p:nvPr userDrawn="1"/>
          </p:nvSpPr>
          <p:spPr>
            <a:xfrm>
              <a:off x="2214546" y="1490779"/>
              <a:ext cx="6429600" cy="18000"/>
            </a:xfrm>
            <a:prstGeom prst="rect">
              <a:avLst/>
            </a:prstGeom>
            <a:gradFill flip="none" rotWithShape="1">
              <a:gsLst>
                <a:gs pos="0">
                  <a:schemeClr val="accent1">
                    <a:alpha val="20000"/>
                  </a:schemeClr>
                </a:gs>
                <a:gs pos="100000">
                  <a:schemeClr val="accent1">
                    <a:alpha val="4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gr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600200"/>
            <a:ext cx="8229600" cy="482919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009892A-0574-4753-B3B5-882803074C2D}" type="datetimeFigureOut">
              <a:rPr lang="en-US" smtClean="0"/>
              <a:pPr/>
              <a:t>2/17/2012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100B4B-F5D2-44DD-9A19-A980681504E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15206" y="274638"/>
            <a:ext cx="1471594" cy="6154758"/>
          </a:xfrm>
        </p:spPr>
        <p:txBody>
          <a:bodyPr vert="eaVert"/>
          <a:lstStyle>
            <a:lvl1pPr>
              <a:defRPr>
                <a:effectLst>
                  <a:outerShdw blurRad="50800" dist="50800" dir="18900000" algn="tl" rotWithShape="0">
                    <a:srgbClr val="000000">
                      <a:alpha val="43137"/>
                    </a:srgbClr>
                  </a:outerShdw>
                </a:effectLst>
              </a:defRPr>
            </a:lvl1p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686568" cy="6154758"/>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009892A-0574-4753-B3B5-882803074C2D}" type="datetimeFigureOut">
              <a:rPr lang="en-US" smtClean="0"/>
              <a:pPr/>
              <a:t>2/17/2012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100B4B-F5D2-44DD-9A19-A980681504E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7" name="Group 23"/>
          <p:cNvGrpSpPr/>
          <p:nvPr/>
        </p:nvGrpSpPr>
        <p:grpSpPr>
          <a:xfrm>
            <a:off x="2207747" y="1332379"/>
            <a:ext cx="6482858" cy="144000"/>
            <a:chOff x="2214546" y="1427612"/>
            <a:chExt cx="6482858" cy="144000"/>
          </a:xfrm>
        </p:grpSpPr>
        <p:sp>
          <p:nvSpPr>
            <p:cNvPr id="10" name="Chevron 9"/>
            <p:cNvSpPr/>
            <p:nvPr userDrawn="1"/>
          </p:nvSpPr>
          <p:spPr>
            <a:xfrm flipH="1">
              <a:off x="8643404" y="1427612"/>
              <a:ext cx="54000" cy="144000"/>
            </a:xfrm>
            <a:prstGeom prst="chevron">
              <a:avLst>
                <a:gd name="adj" fmla="val 50000"/>
              </a:avLst>
            </a:prstGeom>
            <a:gradFill flip="none" rotWithShape="1">
              <a:gsLst>
                <a:gs pos="0">
                  <a:schemeClr val="accent1">
                    <a:alpha val="20000"/>
                  </a:schemeClr>
                </a:gs>
                <a:gs pos="100000">
                  <a:schemeClr val="accent1">
                    <a:alpha val="15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solidFill>
                  <a:schemeClr val="tx1"/>
                </a:solidFill>
              </a:endParaRPr>
            </a:p>
          </p:txBody>
        </p:sp>
        <p:sp>
          <p:nvSpPr>
            <p:cNvPr id="23" name="Rectangle 22"/>
            <p:cNvSpPr/>
            <p:nvPr userDrawn="1"/>
          </p:nvSpPr>
          <p:spPr>
            <a:xfrm>
              <a:off x="2214546" y="1490779"/>
              <a:ext cx="6429600" cy="18000"/>
            </a:xfrm>
            <a:prstGeom prst="rect">
              <a:avLst/>
            </a:prstGeom>
            <a:gradFill flip="none" rotWithShape="1">
              <a:gsLst>
                <a:gs pos="0">
                  <a:schemeClr val="accent1">
                    <a:alpha val="20000"/>
                  </a:schemeClr>
                </a:gs>
                <a:gs pos="100000">
                  <a:schemeClr val="accent1">
                    <a:alpha val="4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gr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009892A-0574-4753-B3B5-882803074C2D}" type="datetimeFigureOut">
              <a:rPr lang="en-US" smtClean="0"/>
              <a:pPr/>
              <a:t>2/17/2012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100B4B-F5D2-44DD-9A19-A980681504E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3286113"/>
            <a:ext cx="7772400" cy="1362075"/>
          </a:xfrm>
        </p:spPr>
        <p:txBody>
          <a:bodyPr anchor="t"/>
          <a:lstStyle>
            <a:lvl1pPr algn="r">
              <a:defRPr sz="4000" b="0" cap="all">
                <a:gradFill flip="none" rotWithShape="1">
                  <a:gsLst>
                    <a:gs pos="0">
                      <a:schemeClr val="accent2"/>
                    </a:gs>
                    <a:gs pos="45000">
                      <a:schemeClr val="accent2">
                        <a:tint val="60000"/>
                      </a:schemeClr>
                    </a:gs>
                    <a:gs pos="90000">
                      <a:schemeClr val="accent2">
                        <a:tint val="40000"/>
                      </a:schemeClr>
                    </a:gs>
                    <a:gs pos="100000">
                      <a:schemeClr val="accent2">
                        <a:tint val="20000"/>
                      </a:schemeClr>
                    </a:gs>
                  </a:gsLst>
                  <a:lin ang="16200000" scaled="1"/>
                  <a:tileRect/>
                </a:gra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1785926"/>
            <a:ext cx="7772400" cy="1500187"/>
          </a:xfrm>
        </p:spPr>
        <p:txBody>
          <a:bodyPr anchor="b"/>
          <a:lstStyle>
            <a:lvl1pPr marL="0" indent="0" algn="r">
              <a:buNone/>
              <a:defRPr sz="2000">
                <a:solidFill>
                  <a:schemeClr val="tx1">
                    <a:tint val="75000"/>
                  </a:schemeClr>
                </a:solidFill>
              </a:defRPr>
            </a:lvl1pPr>
            <a:lvl2pPr marL="457200" indent="0" algn="r">
              <a:buNone/>
              <a:defRPr sz="1800">
                <a:solidFill>
                  <a:schemeClr val="tx1">
                    <a:tint val="75000"/>
                  </a:schemeClr>
                </a:solidFill>
              </a:defRPr>
            </a:lvl2pPr>
            <a:lvl3pPr marL="914400" indent="0" algn="r">
              <a:buNone/>
              <a:defRPr sz="1600">
                <a:solidFill>
                  <a:schemeClr val="tx1">
                    <a:tint val="75000"/>
                  </a:schemeClr>
                </a:solidFill>
              </a:defRPr>
            </a:lvl3pPr>
            <a:lvl4pPr marL="1371600" indent="0" algn="r">
              <a:buNone/>
              <a:defRPr sz="1400">
                <a:solidFill>
                  <a:schemeClr val="tx1">
                    <a:tint val="75000"/>
                  </a:schemeClr>
                </a:solidFill>
              </a:defRPr>
            </a:lvl4pPr>
            <a:lvl5pPr marL="1828800" indent="0" algn="r">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009892A-0574-4753-B3B5-882803074C2D}" type="datetimeFigureOut">
              <a:rPr lang="en-US" smtClean="0"/>
              <a:pPr/>
              <a:t>2/17/2012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100B4B-F5D2-44DD-9A19-A980681504E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8" name="Group 7"/>
          <p:cNvGrpSpPr/>
          <p:nvPr/>
        </p:nvGrpSpPr>
        <p:grpSpPr>
          <a:xfrm>
            <a:off x="2207747" y="1332379"/>
            <a:ext cx="6482858" cy="144000"/>
            <a:chOff x="2214546" y="1427612"/>
            <a:chExt cx="6482858" cy="144000"/>
          </a:xfrm>
        </p:grpSpPr>
        <p:sp>
          <p:nvSpPr>
            <p:cNvPr id="9" name="Chevron 8"/>
            <p:cNvSpPr/>
            <p:nvPr userDrawn="1"/>
          </p:nvSpPr>
          <p:spPr>
            <a:xfrm flipH="1">
              <a:off x="8643404" y="1427612"/>
              <a:ext cx="54000" cy="144000"/>
            </a:xfrm>
            <a:prstGeom prst="chevron">
              <a:avLst>
                <a:gd name="adj" fmla="val 50000"/>
              </a:avLst>
            </a:prstGeom>
            <a:gradFill flip="none" rotWithShape="1">
              <a:gsLst>
                <a:gs pos="0">
                  <a:schemeClr val="accent1">
                    <a:alpha val="20000"/>
                  </a:schemeClr>
                </a:gs>
                <a:gs pos="100000">
                  <a:schemeClr val="accent1">
                    <a:alpha val="15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solidFill>
                  <a:schemeClr val="tx1"/>
                </a:solidFill>
              </a:endParaRPr>
            </a:p>
          </p:txBody>
        </p:sp>
        <p:sp>
          <p:nvSpPr>
            <p:cNvPr id="10" name="Rectangle 9"/>
            <p:cNvSpPr/>
            <p:nvPr userDrawn="1"/>
          </p:nvSpPr>
          <p:spPr>
            <a:xfrm>
              <a:off x="2214546" y="1490779"/>
              <a:ext cx="6429600" cy="18000"/>
            </a:xfrm>
            <a:prstGeom prst="rect">
              <a:avLst/>
            </a:prstGeom>
            <a:gradFill flip="none" rotWithShape="1">
              <a:gsLst>
                <a:gs pos="0">
                  <a:schemeClr val="accent1">
                    <a:alpha val="20000"/>
                  </a:schemeClr>
                </a:gs>
                <a:gs pos="100000">
                  <a:schemeClr val="accent1">
                    <a:alpha val="4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gr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009892A-0574-4753-B3B5-882803074C2D}" type="datetimeFigureOut">
              <a:rPr lang="en-US" smtClean="0"/>
              <a:pPr/>
              <a:t>2/17/2012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100B4B-F5D2-44DD-9A19-A980681504E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2207747" y="1332379"/>
            <a:ext cx="6482858" cy="144000"/>
            <a:chOff x="2214546" y="1427612"/>
            <a:chExt cx="6482858" cy="144000"/>
          </a:xfrm>
        </p:grpSpPr>
        <p:sp>
          <p:nvSpPr>
            <p:cNvPr id="11" name="Chevron 10"/>
            <p:cNvSpPr/>
            <p:nvPr userDrawn="1"/>
          </p:nvSpPr>
          <p:spPr>
            <a:xfrm flipH="1">
              <a:off x="8643404" y="1427612"/>
              <a:ext cx="54000" cy="144000"/>
            </a:xfrm>
            <a:prstGeom prst="chevron">
              <a:avLst>
                <a:gd name="adj" fmla="val 50000"/>
              </a:avLst>
            </a:prstGeom>
            <a:gradFill flip="none" rotWithShape="1">
              <a:gsLst>
                <a:gs pos="0">
                  <a:schemeClr val="accent1">
                    <a:alpha val="20000"/>
                  </a:schemeClr>
                </a:gs>
                <a:gs pos="100000">
                  <a:schemeClr val="accent1">
                    <a:alpha val="15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solidFill>
                  <a:schemeClr val="tx1"/>
                </a:solidFill>
              </a:endParaRPr>
            </a:p>
          </p:txBody>
        </p:sp>
        <p:sp>
          <p:nvSpPr>
            <p:cNvPr id="12" name="Rectangle 11"/>
            <p:cNvSpPr/>
            <p:nvPr userDrawn="1"/>
          </p:nvSpPr>
          <p:spPr>
            <a:xfrm>
              <a:off x="2214546" y="1490779"/>
              <a:ext cx="6429600" cy="18000"/>
            </a:xfrm>
            <a:prstGeom prst="rect">
              <a:avLst/>
            </a:prstGeom>
            <a:gradFill flip="none" rotWithShape="1">
              <a:gsLst>
                <a:gs pos="0">
                  <a:schemeClr val="accent1">
                    <a:alpha val="20000"/>
                  </a:schemeClr>
                </a:gs>
                <a:gs pos="100000">
                  <a:schemeClr val="accent1">
                    <a:alpha val="4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grpSp>
      <p:sp>
        <p:nvSpPr>
          <p:cNvPr id="2" name="Title 1"/>
          <p:cNvSpPr>
            <a:spLocks noGrp="1"/>
          </p:cNvSpPr>
          <p:nvPr>
            <p:ph type="title"/>
          </p:nvPr>
        </p:nvSpPr>
        <p:spPr/>
        <p:txBody>
          <a:bodyP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009892A-0574-4753-B3B5-882803074C2D}" type="datetimeFigureOut">
              <a:rPr lang="en-US" smtClean="0"/>
              <a:pPr/>
              <a:t>2/17/2012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100B4B-F5D2-44DD-9A19-A980681504E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6" name="Group 5"/>
          <p:cNvGrpSpPr/>
          <p:nvPr/>
        </p:nvGrpSpPr>
        <p:grpSpPr>
          <a:xfrm>
            <a:off x="2207747" y="1332379"/>
            <a:ext cx="6482858" cy="144000"/>
            <a:chOff x="2214546" y="1427612"/>
            <a:chExt cx="6482858" cy="144000"/>
          </a:xfrm>
        </p:grpSpPr>
        <p:sp>
          <p:nvSpPr>
            <p:cNvPr id="7" name="Chevron 6"/>
            <p:cNvSpPr/>
            <p:nvPr userDrawn="1"/>
          </p:nvSpPr>
          <p:spPr>
            <a:xfrm flipH="1">
              <a:off x="8643404" y="1427612"/>
              <a:ext cx="54000" cy="144000"/>
            </a:xfrm>
            <a:prstGeom prst="chevron">
              <a:avLst>
                <a:gd name="adj" fmla="val 50000"/>
              </a:avLst>
            </a:prstGeom>
            <a:gradFill flip="none" rotWithShape="1">
              <a:gsLst>
                <a:gs pos="0">
                  <a:schemeClr val="accent1">
                    <a:alpha val="20000"/>
                  </a:schemeClr>
                </a:gs>
                <a:gs pos="100000">
                  <a:schemeClr val="accent1">
                    <a:alpha val="15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solidFill>
                  <a:schemeClr val="tx1"/>
                </a:solidFill>
              </a:endParaRPr>
            </a:p>
          </p:txBody>
        </p:sp>
        <p:sp>
          <p:nvSpPr>
            <p:cNvPr id="8" name="Rectangle 7"/>
            <p:cNvSpPr/>
            <p:nvPr userDrawn="1"/>
          </p:nvSpPr>
          <p:spPr>
            <a:xfrm>
              <a:off x="2214546" y="1490779"/>
              <a:ext cx="6429600" cy="18000"/>
            </a:xfrm>
            <a:prstGeom prst="rect">
              <a:avLst/>
            </a:prstGeom>
            <a:gradFill flip="none" rotWithShape="1">
              <a:gsLst>
                <a:gs pos="0">
                  <a:schemeClr val="accent1">
                    <a:alpha val="20000"/>
                  </a:schemeClr>
                </a:gs>
                <a:gs pos="100000">
                  <a:schemeClr val="accent1">
                    <a:alpha val="4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gr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009892A-0574-4753-B3B5-882803074C2D}" type="datetimeFigureOut">
              <a:rPr lang="en-US" smtClean="0"/>
              <a:pPr/>
              <a:t>2/17/2012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100B4B-F5D2-44DD-9A19-A980681504E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09892A-0574-4753-B3B5-882803074C2D}" type="datetimeFigureOut">
              <a:rPr lang="en-US" smtClean="0"/>
              <a:pPr/>
              <a:t>2/17/2012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100B4B-F5D2-44DD-9A19-A980681504E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80745" y="285728"/>
            <a:ext cx="5106055" cy="1162050"/>
          </a:xfrm>
        </p:spPr>
        <p:txBody>
          <a:bodyPr anchor="ctr">
            <a:normAutofit/>
          </a:bodyPr>
          <a:lstStyle>
            <a:lvl1pPr algn="ctr">
              <a:defRPr sz="3200" b="0" kern="1200" cap="all">
                <a:ln w="11430"/>
                <a:gradFill flip="none" rotWithShape="1">
                  <a:gsLst>
                    <a:gs pos="0">
                      <a:schemeClr val="accent2"/>
                    </a:gs>
                    <a:gs pos="45000">
                      <a:schemeClr val="accent2">
                        <a:tint val="60000"/>
                      </a:schemeClr>
                    </a:gs>
                    <a:gs pos="90000">
                      <a:schemeClr val="accent2">
                        <a:tint val="40000"/>
                      </a:schemeClr>
                    </a:gs>
                    <a:gs pos="100000">
                      <a:schemeClr val="accent2">
                        <a:tint val="20000"/>
                      </a:schemeClr>
                    </a:gs>
                  </a:gsLst>
                  <a:lin ang="16200000" scaled="1"/>
                  <a:tileRect/>
                </a:gradFill>
                <a:effectLst>
                  <a:outerShdw blurRad="44450" dist="41910" dir="3600000" algn="tl">
                    <a:srgbClr val="000000">
                      <a:alpha val="50000"/>
                    </a:srgbClr>
                  </a:outerShdw>
                </a:effectLst>
                <a:latin typeface="+mj-lt"/>
                <a:ea typeface="+mj-ea"/>
                <a:cs typeface="+mj-cs"/>
              </a:defRPr>
            </a:lvl1pPr>
          </a:lstStyle>
          <a:p>
            <a:r>
              <a:rPr kumimoji="0" lang="en-US" smtClean="0"/>
              <a:t>Click to edit Master title style</a:t>
            </a:r>
            <a:endParaRPr kumimoji="0" lang="en-US"/>
          </a:p>
        </p:txBody>
      </p:sp>
      <p:sp>
        <p:nvSpPr>
          <p:cNvPr id="3" name="Content Placeholder 2"/>
          <p:cNvSpPr>
            <a:spLocks noGrp="1"/>
          </p:cNvSpPr>
          <p:nvPr>
            <p:ph idx="1"/>
          </p:nvPr>
        </p:nvSpPr>
        <p:spPr>
          <a:xfrm>
            <a:off x="3575050" y="1446218"/>
            <a:ext cx="5111750" cy="467967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457201" y="285729"/>
            <a:ext cx="3008313" cy="5840435"/>
          </a:xfrm>
        </p:spPr>
        <p:txBody>
          <a:bodyPr anchor="b"/>
          <a:lstStyle>
            <a:lvl1pPr marL="0" indent="0">
              <a:spcAft>
                <a:spcPts val="0"/>
              </a:spcAft>
              <a:buNone/>
              <a:defRPr sz="1400"/>
            </a:lvl1pPr>
            <a:lvl2pPr marL="457200" indent="0">
              <a:spcAft>
                <a:spcPts val="0"/>
              </a:spcAft>
              <a:buNone/>
              <a:defRPr sz="1200"/>
            </a:lvl2pPr>
            <a:lvl3pPr marL="914400" indent="0">
              <a:spcAft>
                <a:spcPts val="0"/>
              </a:spcAft>
              <a:buNone/>
              <a:defRPr sz="1000"/>
            </a:lvl3pPr>
            <a:lvl4pPr marL="1371600" indent="0">
              <a:spcAft>
                <a:spcPts val="0"/>
              </a:spcAft>
              <a:buNone/>
              <a:defRPr sz="900"/>
            </a:lvl4pPr>
            <a:lvl5pPr marL="1828800" indent="0">
              <a:spcAft>
                <a:spcPts val="0"/>
              </a:spcAft>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009892A-0574-4753-B3B5-882803074C2D}" type="datetimeFigureOut">
              <a:rPr lang="en-US" smtClean="0"/>
              <a:pPr/>
              <a:t>2/17/2012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100B4B-F5D2-44DD-9A19-A980681504E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715272" y="615868"/>
            <a:ext cx="928694" cy="5813528"/>
          </a:xfrm>
        </p:spPr>
        <p:txBody>
          <a:bodyPr vert="eaVert" anchor="ctr">
            <a:normAutofit/>
          </a:bodyPr>
          <a:lstStyle>
            <a:lvl1pPr algn="l">
              <a:defRPr sz="2800" b="0" kern="1200" cap="all">
                <a:ln w="11430"/>
                <a:gradFill flip="none" rotWithShape="1">
                  <a:gsLst>
                    <a:gs pos="0">
                      <a:schemeClr val="accent2"/>
                    </a:gs>
                    <a:gs pos="45000">
                      <a:schemeClr val="accent2">
                        <a:tint val="60000"/>
                      </a:schemeClr>
                    </a:gs>
                    <a:gs pos="90000">
                      <a:schemeClr val="accent2">
                        <a:tint val="40000"/>
                      </a:schemeClr>
                    </a:gs>
                    <a:gs pos="100000">
                      <a:schemeClr val="accent2">
                        <a:tint val="20000"/>
                      </a:schemeClr>
                    </a:gs>
                  </a:gsLst>
                  <a:lin ang="16200000" scaled="1"/>
                  <a:tileRect/>
                </a:gradFill>
                <a:effectLst>
                  <a:outerShdw blurRad="44450" dist="41910" dir="18600000" algn="tl">
                    <a:srgbClr val="000000">
                      <a:alpha val="50000"/>
                    </a:srgbClr>
                  </a:outerShdw>
                </a:effectLst>
                <a:latin typeface="+mj-lt"/>
                <a:ea typeface="+mj-ea"/>
                <a:cs typeface="+mj-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714348" y="612777"/>
            <a:ext cx="6858048" cy="4745051"/>
          </a:xfrm>
          <a:ln w="38100" cap="flat" cmpd="sng" algn="ctr">
            <a:gradFill flip="none" rotWithShape="1">
              <a:gsLst>
                <a:gs pos="0">
                  <a:srgbClr val="000082"/>
                </a:gs>
                <a:gs pos="30000">
                  <a:srgbClr val="66008F"/>
                </a:gs>
                <a:gs pos="64999">
                  <a:srgbClr val="BA0066"/>
                </a:gs>
                <a:gs pos="89999">
                  <a:srgbClr val="FF0000"/>
                </a:gs>
                <a:gs pos="100000">
                  <a:srgbClr val="FF8200"/>
                </a:gs>
              </a:gsLst>
              <a:path path="rect">
                <a:fillToRect l="100000" t="100000"/>
              </a:path>
              <a:tileRect r="-100000" b="-100000"/>
            </a:gradFill>
            <a:prstDash val="solid"/>
          </a:ln>
          <a:effectLst>
            <a:outerShdw blurRad="38100" dist="50800" dir="5400000" algn="tl" rotWithShape="0">
              <a:srgbClr val="000000">
                <a:alpha val="50000"/>
              </a:srgbClr>
            </a:outerShdw>
          </a:effectLst>
        </p:spPr>
        <p:style>
          <a:lnRef idx="2">
            <a:schemeClr val="accent1"/>
          </a:lnRef>
          <a:fillRef idx="1">
            <a:schemeClr val="lt1"/>
          </a:fillRef>
          <a:effectRef idx="0">
            <a:schemeClr val="accent1"/>
          </a:effectRef>
          <a:fontRef idx="minor">
            <a:schemeClr val="dk1"/>
          </a:fontRef>
        </p:style>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en-US" smtClean="0"/>
              <a:t>Click icon to add picture</a:t>
            </a:r>
            <a:endParaRPr kumimoji="0" lang="en-US"/>
          </a:p>
        </p:txBody>
      </p:sp>
      <p:sp>
        <p:nvSpPr>
          <p:cNvPr id="4" name="Text Placeholder 3"/>
          <p:cNvSpPr>
            <a:spLocks noGrp="1"/>
          </p:cNvSpPr>
          <p:nvPr>
            <p:ph type="body" sz="half" idx="2"/>
          </p:nvPr>
        </p:nvSpPr>
        <p:spPr>
          <a:xfrm>
            <a:off x="714348" y="5500702"/>
            <a:ext cx="6858048" cy="92869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009892A-0574-4753-B3B5-882803074C2D}" type="datetimeFigureOut">
              <a:rPr lang="en-US" smtClean="0"/>
              <a:pPr/>
              <a:t>2/17/2012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100B4B-F5D2-44DD-9A19-A980681504E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blipFill>
            <a:blip r:embed="rId13">
              <a:alphaModFix amt="30000"/>
              <a:duotone>
                <a:schemeClr val="accent1"/>
                <a:srgbClr val="FFFFFF"/>
              </a:duotone>
            </a:blip>
            <a:tile tx="0" ty="0" sx="100000" sy="100000" flip="none" algn="tl"/>
          </a:blipFill>
          <a:ln w="25400" cap="flat" cmpd="sng" algn="ctr">
            <a:noFill/>
            <a:prstDash val="solid"/>
          </a:ln>
          <a:effectLst/>
        </p:spPr>
        <p:style>
          <a:lnRef idx="2">
            <a:schemeClr val="accent1"/>
          </a:lnRef>
          <a:fillRef idx="1">
            <a:schemeClr val="accent1"/>
          </a:fillRef>
          <a:effectRef idx="0">
            <a:schemeClr val="accent1"/>
          </a:effectRef>
          <a:fontRef idx="minor">
            <a:schemeClr val="lt1"/>
          </a:fontRef>
        </p:style>
        <p:txBody>
          <a:bodyPr rtlCol="0" anchor="ctr"/>
          <a:lstStyle/>
          <a:p>
            <a:pPr marL="0" algn="ctr" rtl="0" eaLnBrk="1" latinLnBrk="0" hangingPunct="1"/>
            <a:endParaRPr kumimoji="0" lang="zh-CN" altLang="en-US" kern="1200">
              <a:solidFill>
                <a:schemeClr val="lt1"/>
              </a:solidFill>
              <a:latin typeface="+mn-lt"/>
              <a:ea typeface="+mn-ea"/>
              <a:cs typeface="+mn-cs"/>
            </a:endParaRPr>
          </a:p>
        </p:txBody>
      </p:sp>
      <p:grpSp>
        <p:nvGrpSpPr>
          <p:cNvPr id="8" name="Group 17"/>
          <p:cNvGrpSpPr/>
          <p:nvPr/>
        </p:nvGrpSpPr>
        <p:grpSpPr>
          <a:xfrm>
            <a:off x="0" y="6570024"/>
            <a:ext cx="9144000" cy="288000"/>
            <a:chOff x="0" y="6353387"/>
            <a:chExt cx="9144000" cy="361763"/>
          </a:xfrm>
        </p:grpSpPr>
        <p:grpSp>
          <p:nvGrpSpPr>
            <p:cNvPr id="9" name="Group 16"/>
            <p:cNvGrpSpPr/>
            <p:nvPr/>
          </p:nvGrpSpPr>
          <p:grpSpPr>
            <a:xfrm>
              <a:off x="0" y="6353387"/>
              <a:ext cx="8756597" cy="360000"/>
              <a:chOff x="1" y="6353387"/>
              <a:chExt cx="8756597" cy="360000"/>
            </a:xfrm>
          </p:grpSpPr>
          <p:sp>
            <p:nvSpPr>
              <p:cNvPr id="10" name="Freeform 9"/>
              <p:cNvSpPr/>
              <p:nvPr userDrawn="1"/>
            </p:nvSpPr>
            <p:spPr>
              <a:xfrm>
                <a:off x="1" y="6533387"/>
                <a:ext cx="8756597" cy="180000"/>
              </a:xfrm>
              <a:custGeom>
                <a:avLst/>
                <a:gdLst/>
                <a:ahLst/>
                <a:cxnLst/>
                <a:rect l="0" t="0" r="0" b="0"/>
                <a:pathLst>
                  <a:path w="7867650" h="177288">
                    <a:moveTo>
                      <a:pt x="7867650" y="177288"/>
                    </a:moveTo>
                    <a:lnTo>
                      <a:pt x="0" y="171450"/>
                    </a:lnTo>
                    <a:lnTo>
                      <a:pt x="0" y="0"/>
                    </a:lnTo>
                    <a:lnTo>
                      <a:pt x="7753350" y="0"/>
                    </a:lnTo>
                    <a:close/>
                  </a:path>
                </a:pathLst>
              </a:custGeom>
              <a:gradFill flip="none" rotWithShape="1">
                <a:gsLst>
                  <a:gs pos="25000">
                    <a:schemeClr val="accent1">
                      <a:shade val="50000"/>
                      <a:alpha val="75000"/>
                    </a:schemeClr>
                  </a:gs>
                  <a:gs pos="100000">
                    <a:schemeClr val="accent1">
                      <a:tint val="40000"/>
                      <a:alpha val="50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11" name="Freeform 10"/>
              <p:cNvSpPr/>
              <p:nvPr userDrawn="1"/>
            </p:nvSpPr>
            <p:spPr>
              <a:xfrm flipV="1">
                <a:off x="1" y="6353387"/>
                <a:ext cx="8756597" cy="180000"/>
              </a:xfrm>
              <a:custGeom>
                <a:avLst/>
                <a:gdLst/>
                <a:ahLst/>
                <a:cxnLst/>
                <a:rect l="0" t="0" r="0" b="0"/>
                <a:pathLst>
                  <a:path w="7867650" h="177288">
                    <a:moveTo>
                      <a:pt x="7867650" y="177288"/>
                    </a:moveTo>
                    <a:lnTo>
                      <a:pt x="0" y="171450"/>
                    </a:lnTo>
                    <a:lnTo>
                      <a:pt x="0" y="0"/>
                    </a:lnTo>
                    <a:lnTo>
                      <a:pt x="7753350" y="0"/>
                    </a:lnTo>
                    <a:close/>
                  </a:path>
                </a:pathLst>
              </a:custGeom>
              <a:gradFill flip="none" rotWithShape="1">
                <a:gsLst>
                  <a:gs pos="25000">
                    <a:schemeClr val="accent1">
                      <a:shade val="75000"/>
                      <a:alpha val="75000"/>
                    </a:schemeClr>
                  </a:gs>
                  <a:gs pos="100000">
                    <a:schemeClr val="accent1">
                      <a:tint val="40000"/>
                      <a:alpha val="50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grpSp>
        <p:grpSp>
          <p:nvGrpSpPr>
            <p:cNvPr id="15" name="Group 15"/>
            <p:cNvGrpSpPr/>
            <p:nvPr/>
          </p:nvGrpSpPr>
          <p:grpSpPr>
            <a:xfrm>
              <a:off x="8640700" y="6354583"/>
              <a:ext cx="503300" cy="360567"/>
              <a:chOff x="8640700" y="6354583"/>
              <a:chExt cx="503300" cy="360567"/>
            </a:xfrm>
          </p:grpSpPr>
          <p:sp>
            <p:nvSpPr>
              <p:cNvPr id="12" name="Chevron 11"/>
              <p:cNvSpPr/>
              <p:nvPr userDrawn="1"/>
            </p:nvSpPr>
            <p:spPr>
              <a:xfrm flipH="1">
                <a:off x="8640700" y="6354583"/>
                <a:ext cx="249884" cy="360000"/>
              </a:xfrm>
              <a:prstGeom prst="chevron">
                <a:avLst>
                  <a:gd name="adj" fmla="val 50000"/>
                </a:avLst>
              </a:prstGeom>
              <a:gradFill flip="none" rotWithShape="1">
                <a:gsLst>
                  <a:gs pos="0">
                    <a:schemeClr val="accent1">
                      <a:alpha val="60000"/>
                    </a:schemeClr>
                  </a:gs>
                  <a:gs pos="100000">
                    <a:schemeClr val="accent1"/>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solidFill>
                    <a:schemeClr val="tx1"/>
                  </a:solidFill>
                </a:endParaRPr>
              </a:p>
            </p:txBody>
          </p:sp>
          <p:sp>
            <p:nvSpPr>
              <p:cNvPr id="13" name="Chevron 12"/>
              <p:cNvSpPr/>
              <p:nvPr userDrawn="1"/>
            </p:nvSpPr>
            <p:spPr>
              <a:xfrm flipH="1">
                <a:off x="8767248" y="6355150"/>
                <a:ext cx="249884" cy="360000"/>
              </a:xfrm>
              <a:prstGeom prst="chevron">
                <a:avLst>
                  <a:gd name="adj" fmla="val 50000"/>
                </a:avLst>
              </a:prstGeom>
              <a:gradFill flip="none" rotWithShape="1">
                <a:gsLst>
                  <a:gs pos="0">
                    <a:schemeClr val="accent1"/>
                  </a:gs>
                  <a:gs pos="100000">
                    <a:schemeClr val="accent1">
                      <a:shade val="75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solidFill>
                    <a:schemeClr val="tx1"/>
                  </a:solidFill>
                </a:endParaRPr>
              </a:p>
            </p:txBody>
          </p:sp>
          <p:sp>
            <p:nvSpPr>
              <p:cNvPr id="14" name="Chevron 13"/>
              <p:cNvSpPr/>
              <p:nvPr userDrawn="1"/>
            </p:nvSpPr>
            <p:spPr>
              <a:xfrm flipH="1">
                <a:off x="8894116" y="6355000"/>
                <a:ext cx="249884" cy="360000"/>
              </a:xfrm>
              <a:prstGeom prst="chevron">
                <a:avLst>
                  <a:gd name="adj" fmla="val 50000"/>
                </a:avLst>
              </a:prstGeom>
              <a:gradFill flip="none" rotWithShape="1">
                <a:gsLst>
                  <a:gs pos="0">
                    <a:schemeClr val="accent1">
                      <a:shade val="75000"/>
                    </a:schemeClr>
                  </a:gs>
                  <a:gs pos="100000">
                    <a:schemeClr val="accent1">
                      <a:shade val="50000"/>
                      <a:shade val="20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solidFill>
                    <a:schemeClr val="tx1"/>
                  </a:solidFill>
                </a:endParaRPr>
              </a:p>
            </p:txBody>
          </p:sp>
        </p:grpSp>
      </p:grpSp>
      <p:sp>
        <p:nvSpPr>
          <p:cNvPr id="2" name="Title Placeholder 1"/>
          <p:cNvSpPr>
            <a:spLocks noGrp="1"/>
          </p:cNvSpPr>
          <p:nvPr>
            <p:ph type="title"/>
          </p:nvPr>
        </p:nvSpPr>
        <p:spPr>
          <a:xfrm>
            <a:off x="457200" y="274638"/>
            <a:ext cx="8229600" cy="1143000"/>
          </a:xfrm>
          <a:prstGeom prst="rect">
            <a:avLst/>
          </a:prstGeom>
        </p:spPr>
        <p:txBody>
          <a:bodyPr vert="horz" rtlCol="0" anchor="ctr">
            <a:normAutofit/>
            <a:scene3d>
              <a:camera prst="orthographicFront"/>
              <a:lightRig rig="threePt" dir="tl">
                <a:rot lat="0" lon="0" rev="7200000"/>
              </a:lightRig>
            </a:scene3d>
            <a:sp3d contourW="6350">
              <a:contourClr>
                <a:schemeClr val="accent1"/>
              </a:contourClr>
            </a:sp3d>
          </a:body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0" y="6570000"/>
            <a:ext cx="1643042" cy="288000"/>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A009892A-0574-4753-B3B5-882803074C2D}" type="datetimeFigureOut">
              <a:rPr lang="en-US" smtClean="0"/>
              <a:pPr/>
              <a:t>2/17/2012</a:t>
            </a:fld>
            <a:endParaRPr lang="en-US"/>
          </a:p>
        </p:txBody>
      </p:sp>
      <p:sp>
        <p:nvSpPr>
          <p:cNvPr id="5" name="Footer Placeholder 4"/>
          <p:cNvSpPr>
            <a:spLocks noGrp="1"/>
          </p:cNvSpPr>
          <p:nvPr>
            <p:ph type="ftr" sz="quarter" idx="3"/>
          </p:nvPr>
        </p:nvSpPr>
        <p:spPr>
          <a:xfrm>
            <a:off x="1643042" y="6570000"/>
            <a:ext cx="4214842" cy="288000"/>
          </a:xfrm>
          <a:prstGeom prst="rect">
            <a:avLst/>
          </a:prstGeom>
        </p:spPr>
        <p:txBody>
          <a:bodyPr vert="horz" rtlCol="0" anchor="ctr"/>
          <a:lstStyle>
            <a:lvl1pPr algn="l" eaLnBrk="1" latinLnBrk="0" hangingPunct="1">
              <a:defRPr kumimoji="0" sz="1200">
                <a:solidFill>
                  <a:schemeClr val="tx1">
                    <a:tint val="85000"/>
                  </a:schemeClr>
                </a:solidFill>
              </a:defRPr>
            </a:lvl1pPr>
          </a:lstStyle>
          <a:p>
            <a:endParaRPr lang="en-US"/>
          </a:p>
        </p:txBody>
      </p:sp>
      <p:sp>
        <p:nvSpPr>
          <p:cNvPr id="6" name="Slide Number Placeholder 5"/>
          <p:cNvSpPr>
            <a:spLocks noGrp="1"/>
          </p:cNvSpPr>
          <p:nvPr>
            <p:ph type="sldNum" sz="quarter" idx="4"/>
          </p:nvPr>
        </p:nvSpPr>
        <p:spPr>
          <a:xfrm>
            <a:off x="8572528" y="6570000"/>
            <a:ext cx="571472" cy="288000"/>
          </a:xfrm>
          <a:prstGeom prst="rect">
            <a:avLst/>
          </a:prstGeom>
        </p:spPr>
        <p:txBody>
          <a:bodyPr vert="horz" rtlCol="0" anchor="ctr"/>
          <a:lstStyle>
            <a:lvl1pPr algn="ctr" eaLnBrk="1" latinLnBrk="0" hangingPunct="1">
              <a:defRPr kumimoji="0" sz="1200">
                <a:solidFill>
                  <a:schemeClr val="tx1">
                    <a:tint val="95000"/>
                  </a:schemeClr>
                </a:solidFill>
              </a:defRPr>
            </a:lvl1pPr>
          </a:lstStyle>
          <a:p>
            <a:fld id="{35100B4B-F5D2-44DD-9A19-A980681504E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xStyles>
    <p:titleStyle>
      <a:lvl1pPr algn="ctr" rtl="1" eaLnBrk="1" latinLnBrk="0" hangingPunct="1">
        <a:spcBef>
          <a:spcPct val="0"/>
        </a:spcBef>
        <a:buNone/>
        <a:defRPr kumimoji="0" lang="zh-CN" altLang="en-US" sz="4400" b="1" kern="1200" dirty="0">
          <a:ln w="11430"/>
          <a:gradFill flip="none" rotWithShape="1">
            <a:gsLst>
              <a:gs pos="0">
                <a:schemeClr val="accent2"/>
              </a:gs>
              <a:gs pos="45000">
                <a:schemeClr val="accent2">
                  <a:tint val="60000"/>
                </a:schemeClr>
              </a:gs>
              <a:gs pos="90000">
                <a:schemeClr val="accent2">
                  <a:tint val="40000"/>
                </a:schemeClr>
              </a:gs>
              <a:gs pos="100000">
                <a:schemeClr val="accent2">
                  <a:tint val="20000"/>
                </a:schemeClr>
              </a:gs>
            </a:gsLst>
            <a:lin ang="5400000" scaled="1"/>
            <a:tileRect/>
          </a:gradFill>
          <a:effectLst>
            <a:outerShdw blurRad="44450" dist="41910" dir="3600000" algn="tl">
              <a:srgbClr val="000000">
                <a:alpha val="50000"/>
              </a:srgbClr>
            </a:outerShdw>
          </a:effectLst>
          <a:latin typeface="+mj-lt"/>
          <a:ea typeface="+mj-ea"/>
          <a:cs typeface="+mj-cs"/>
        </a:defRPr>
      </a:lvl1pPr>
      <a:lvl2pPr rtl="1" eaLnBrk="1" latinLnBrk="0" hangingPunct="1">
        <a:defRPr kumimoji="0">
          <a:solidFill>
            <a:schemeClr val="tx2"/>
          </a:solidFill>
        </a:defRPr>
      </a:lvl2pPr>
      <a:lvl3pPr rtl="1" eaLnBrk="1" latinLnBrk="0" hangingPunct="1">
        <a:defRPr kumimoji="0">
          <a:solidFill>
            <a:schemeClr val="tx2"/>
          </a:solidFill>
        </a:defRPr>
      </a:lvl3pPr>
      <a:lvl4pPr rtl="1" eaLnBrk="1" latinLnBrk="0" hangingPunct="1">
        <a:defRPr kumimoji="0">
          <a:solidFill>
            <a:schemeClr val="tx2"/>
          </a:solidFill>
        </a:defRPr>
      </a:lvl4pPr>
      <a:lvl5pPr rtl="1" eaLnBrk="1" latinLnBrk="0" hangingPunct="1">
        <a:defRPr kumimoji="0">
          <a:solidFill>
            <a:schemeClr val="tx2"/>
          </a:solidFill>
        </a:defRPr>
      </a:lvl5pPr>
      <a:lvl6pPr rtl="1" eaLnBrk="1" latinLnBrk="0" hangingPunct="1">
        <a:defRPr kumimoji="0">
          <a:solidFill>
            <a:schemeClr val="tx2"/>
          </a:solidFill>
        </a:defRPr>
      </a:lvl6pPr>
      <a:lvl7pPr rtl="1" eaLnBrk="1" latinLnBrk="0" hangingPunct="1">
        <a:defRPr kumimoji="0">
          <a:solidFill>
            <a:schemeClr val="tx2"/>
          </a:solidFill>
        </a:defRPr>
      </a:lvl7pPr>
      <a:lvl8pPr rtl="1" eaLnBrk="1" latinLnBrk="0" hangingPunct="1">
        <a:defRPr kumimoji="0">
          <a:solidFill>
            <a:schemeClr val="tx2"/>
          </a:solidFill>
        </a:defRPr>
      </a:lvl8pPr>
      <a:lvl9pPr rtl="1" eaLnBrk="1" latinLnBrk="0" hangingPunct="1">
        <a:defRPr kumimoji="0">
          <a:solidFill>
            <a:schemeClr val="tx2"/>
          </a:solidFill>
        </a:defRPr>
      </a:lvl9pPr>
    </p:titleStyle>
    <p:bodyStyle>
      <a:lvl1pPr marL="342900" indent="-342900" algn="r" rtl="1" eaLnBrk="1" latinLnBrk="0" hangingPunct="1">
        <a:spcBef>
          <a:spcPct val="20000"/>
        </a:spcBef>
        <a:buClr>
          <a:schemeClr val="tx2"/>
        </a:buClr>
        <a:buSzPct val="50000"/>
        <a:buFont typeface="Wingdings 2"/>
        <a:buChar char=""/>
        <a:defRPr kumimoji="0" sz="3200" kern="1200">
          <a:solidFill>
            <a:schemeClr val="tx1"/>
          </a:solidFill>
          <a:latin typeface="+mn-lt"/>
          <a:ea typeface="+mn-ea"/>
          <a:cs typeface="+mn-cs"/>
        </a:defRPr>
      </a:lvl1pPr>
      <a:lvl2pPr marL="742950" indent="-285750" algn="r" rtl="1" eaLnBrk="1" latinLnBrk="0" hangingPunct="1">
        <a:spcBef>
          <a:spcPct val="20000"/>
        </a:spcBef>
        <a:buClr>
          <a:schemeClr val="tx2"/>
        </a:buClr>
        <a:buSzPct val="60000"/>
        <a:buFont typeface="Wingdings 2"/>
        <a:buChar char=""/>
        <a:defRPr kumimoji="0" sz="2800" kern="1200">
          <a:solidFill>
            <a:schemeClr val="tx1"/>
          </a:solidFill>
          <a:latin typeface="+mn-lt"/>
          <a:ea typeface="+mn-ea"/>
          <a:cs typeface="+mn-cs"/>
        </a:defRPr>
      </a:lvl2pPr>
      <a:lvl3pPr marL="1143000" indent="-228600" algn="r" rtl="1" eaLnBrk="1" latinLnBrk="0" hangingPunct="1">
        <a:spcBef>
          <a:spcPct val="20000"/>
        </a:spcBef>
        <a:buClr>
          <a:schemeClr val="tx2"/>
        </a:buClr>
        <a:buSzPct val="60000"/>
        <a:buFont typeface="Wingdings 2"/>
        <a:buChar char=""/>
        <a:defRPr kumimoji="0" sz="2400" kern="1200">
          <a:solidFill>
            <a:schemeClr val="tx1"/>
          </a:solidFill>
          <a:latin typeface="+mn-lt"/>
          <a:ea typeface="+mn-ea"/>
          <a:cs typeface="+mn-cs"/>
        </a:defRPr>
      </a:lvl3pPr>
      <a:lvl4pPr marL="1600200" indent="-228600" algn="r" rtl="1" eaLnBrk="1" latinLnBrk="0" hangingPunct="1">
        <a:spcBef>
          <a:spcPct val="20000"/>
        </a:spcBef>
        <a:buClr>
          <a:schemeClr val="tx2"/>
        </a:buClr>
        <a:buSzPct val="60000"/>
        <a:buFont typeface="Wingdings 2"/>
        <a:buChar char=""/>
        <a:defRPr kumimoji="0" sz="2000" kern="1200">
          <a:solidFill>
            <a:schemeClr val="tx1"/>
          </a:solidFill>
          <a:latin typeface="+mn-lt"/>
          <a:ea typeface="+mn-ea"/>
          <a:cs typeface="+mn-cs"/>
        </a:defRPr>
      </a:lvl4pPr>
      <a:lvl5pPr marL="2057400" indent="-228600" algn="r" rtl="1" eaLnBrk="1" latinLnBrk="0" hangingPunct="1">
        <a:spcBef>
          <a:spcPct val="20000"/>
        </a:spcBef>
        <a:buClr>
          <a:schemeClr val="tx2"/>
        </a:buClr>
        <a:buSzPct val="60000"/>
        <a:buFont typeface="Wingdings 2"/>
        <a:buChar char=""/>
        <a:defRPr kumimoji="0" sz="2000" kern="1200">
          <a:solidFill>
            <a:schemeClr val="tx1"/>
          </a:solidFill>
          <a:latin typeface="+mn-lt"/>
          <a:ea typeface="+mn-ea"/>
          <a:cs typeface="+mn-cs"/>
        </a:defRPr>
      </a:lvl5pPr>
      <a:lvl6pPr marL="2514600" indent="-228600" algn="r" rtl="1"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r" rtl="1"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r" rtl="1"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r" rtl="1"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cs typeface="2  Nazanin" pitchFamily="2" charset="-78"/>
              </a:rPr>
              <a:t> ))       </a:t>
            </a:r>
            <a:r>
              <a:rPr lang="fa-IR" dirty="0" smtClean="0">
                <a:cs typeface="2  Nazanin" pitchFamily="2" charset="-78"/>
              </a:rPr>
              <a:t>بسم الله الرحمن الرحیم </a:t>
            </a:r>
            <a:r>
              <a:rPr lang="en-US" dirty="0" smtClean="0">
                <a:cs typeface="2  Nazanin" pitchFamily="2" charset="-78"/>
              </a:rPr>
              <a:t>        ((       </a:t>
            </a:r>
            <a:endParaRPr lang="fa-IR" dirty="0">
              <a:cs typeface="2  Nazanin" pitchFamily="2" charset="-78"/>
            </a:endParaRPr>
          </a:p>
        </p:txBody>
      </p:sp>
      <p:sp>
        <p:nvSpPr>
          <p:cNvPr id="3" name="Subtitle 2"/>
          <p:cNvSpPr>
            <a:spLocks noGrp="1"/>
          </p:cNvSpPr>
          <p:nvPr>
            <p:ph type="subTitle" idx="1"/>
          </p:nvPr>
        </p:nvSpPr>
        <p:spPr/>
        <p:txBody>
          <a:bodyPr>
            <a:normAutofit/>
          </a:bodyPr>
          <a:lstStyle/>
          <a:p>
            <a:r>
              <a:rPr lang="fa-IR" sz="3200" dirty="0" smtClean="0">
                <a:cs typeface="2  Nazanin" pitchFamily="2" charset="-78"/>
              </a:rPr>
              <a:t>                     بیمه عمر وتشکیل سرمایه </a:t>
            </a:r>
            <a:endParaRPr lang="fa-IR" sz="3200" dirty="0">
              <a:cs typeface="2  Nazanin"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662" y="500043"/>
            <a:ext cx="7786742" cy="285751"/>
          </a:xfrm>
        </p:spPr>
        <p:txBody>
          <a:bodyPr>
            <a:normAutofit fontScale="90000"/>
          </a:bodyPr>
          <a:lstStyle/>
          <a:p>
            <a:endParaRPr lang="fa-IR" sz="2800" dirty="0">
              <a:cs typeface="2  Nazanin" pitchFamily="2" charset="-78"/>
            </a:endParaRPr>
          </a:p>
        </p:txBody>
      </p:sp>
      <p:sp>
        <p:nvSpPr>
          <p:cNvPr id="3" name="Subtitle 2"/>
          <p:cNvSpPr>
            <a:spLocks noGrp="1"/>
          </p:cNvSpPr>
          <p:nvPr>
            <p:ph type="subTitle" idx="1"/>
          </p:nvPr>
        </p:nvSpPr>
        <p:spPr>
          <a:xfrm>
            <a:off x="928662" y="928670"/>
            <a:ext cx="7786742" cy="4857784"/>
          </a:xfrm>
        </p:spPr>
        <p:txBody>
          <a:bodyPr>
            <a:noAutofit/>
          </a:bodyPr>
          <a:lstStyle/>
          <a:p>
            <a:pPr algn="just"/>
            <a:r>
              <a:rPr lang="fa-IR" sz="2400" dirty="0" smtClean="0">
                <a:cs typeface="2  Nazanin" pitchFamily="2" charset="-78"/>
              </a:rPr>
              <a:t>3-پرداخت غرامت نقص عضو واز کارافتادگی دائم وکلی ویا جزئی ناشی از حوادث :</a:t>
            </a:r>
          </a:p>
          <a:p>
            <a:pPr algn="just"/>
            <a:r>
              <a:rPr lang="fa-IR" sz="2400" dirty="0" smtClean="0">
                <a:cs typeface="2  Nazanin" pitchFamily="2" charset="-78"/>
              </a:rPr>
              <a:t>وقوع حوادث همواره منجر به فوت نمی شود وممکن است نقص عضو واز کارافتادگی کلی ویا جزئی رابه همراه داشته باشد.دراین صورت درصدی از سرمایه مورد تعهد که تناسب با غرامت نقص عضو دارد را طبق شرایط بیمه نامه به بیمه شده پرداخت نماید.</a:t>
            </a:r>
          </a:p>
          <a:p>
            <a:pPr algn="just"/>
            <a:r>
              <a:rPr lang="fa-IR" sz="2400" dirty="0" smtClean="0">
                <a:cs typeface="2  Nazanin" pitchFamily="2" charset="-78"/>
              </a:rPr>
              <a:t>4- معافیت از پرداخت حق بیمه : </a:t>
            </a:r>
          </a:p>
          <a:p>
            <a:pPr algn="just"/>
            <a:r>
              <a:rPr lang="fa-IR" sz="2400" dirty="0" smtClean="0">
                <a:cs typeface="2  Nazanin" pitchFamily="2" charset="-78"/>
              </a:rPr>
              <a:t>در صورتیکه بیمه شده در اثر بروز بیماری ویا وقوع حوادث دچار از کارافتادگی کامل ودائم شود بیمه گر بیمه گذار را طبق شرایط بیمه تکمیلی معافیت از پرداخت حق بیمه که جزء لاینفک بیمه نامه می باشد از پرداخت حق بیمه معاف می نماید.حداکثر سن بیمه شده ومدت بیمه نامه به منظور برخورداری از مزایای پوشش معافیت از پرداخت حق بیمه 60 سال تمام می باشد.</a:t>
            </a:r>
          </a:p>
          <a:p>
            <a:pPr algn="just"/>
            <a:endParaRPr lang="fa-IR" sz="2400" dirty="0" smtClean="0">
              <a:cs typeface="2  Nazanin" pitchFamily="2" charset="-78"/>
            </a:endParaRPr>
          </a:p>
          <a:p>
            <a:pPr algn="just"/>
            <a:endParaRPr lang="fa-IR" sz="2400" dirty="0" smtClean="0">
              <a:cs typeface="2  Nazanin" pitchFamily="2" charset="-78"/>
            </a:endParaRPr>
          </a:p>
          <a:p>
            <a:pPr algn="just"/>
            <a:endParaRPr lang="fa-IR" sz="2400" dirty="0" smtClean="0">
              <a:cs typeface="2  Nazanin" pitchFamily="2" charset="-78"/>
            </a:endParaRPr>
          </a:p>
          <a:p>
            <a:pPr algn="just"/>
            <a:endParaRPr lang="fa-IR" sz="2400" dirty="0" smtClean="0">
              <a:cs typeface="2  Nazanin" pitchFamily="2" charset="-78"/>
            </a:endParaRPr>
          </a:p>
          <a:p>
            <a:pPr algn="just"/>
            <a:r>
              <a:rPr lang="fa-IR" sz="2400" dirty="0" smtClean="0">
                <a:cs typeface="2  Nazanin" pitchFamily="2" charset="-78"/>
              </a:rPr>
              <a:t>   </a:t>
            </a:r>
          </a:p>
          <a:p>
            <a:pPr algn="just"/>
            <a:endParaRPr lang="fa-IR" sz="2400" dirty="0" smtClean="0">
              <a:cs typeface="2  Nazanin"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662" y="500043"/>
            <a:ext cx="7786742" cy="285751"/>
          </a:xfrm>
        </p:spPr>
        <p:txBody>
          <a:bodyPr>
            <a:normAutofit fontScale="90000"/>
          </a:bodyPr>
          <a:lstStyle/>
          <a:p>
            <a:endParaRPr lang="fa-IR" sz="2800" dirty="0">
              <a:cs typeface="2  Nazanin" pitchFamily="2" charset="-78"/>
            </a:endParaRPr>
          </a:p>
        </p:txBody>
      </p:sp>
      <p:sp>
        <p:nvSpPr>
          <p:cNvPr id="3" name="Subtitle 2"/>
          <p:cNvSpPr>
            <a:spLocks noGrp="1"/>
          </p:cNvSpPr>
          <p:nvPr>
            <p:ph type="subTitle" idx="1"/>
          </p:nvPr>
        </p:nvSpPr>
        <p:spPr>
          <a:xfrm>
            <a:off x="928662" y="928670"/>
            <a:ext cx="7786742" cy="4857784"/>
          </a:xfrm>
        </p:spPr>
        <p:txBody>
          <a:bodyPr>
            <a:noAutofit/>
          </a:bodyPr>
          <a:lstStyle/>
          <a:p>
            <a:pPr algn="just"/>
            <a:r>
              <a:rPr lang="fa-IR" sz="2400" dirty="0" smtClean="0">
                <a:cs typeface="2  Nazanin" pitchFamily="2" charset="-78"/>
              </a:rPr>
              <a:t>5- پرداخت وام :</a:t>
            </a:r>
          </a:p>
          <a:p>
            <a:pPr algn="just"/>
            <a:r>
              <a:rPr lang="fa-IR" sz="2400" dirty="0" smtClean="0">
                <a:cs typeface="2  Nazanin" pitchFamily="2" charset="-78"/>
              </a:rPr>
              <a:t>براساس شرایط بیمه نامه ، بیمه گر وامی برابر 90% ارزش بازخرید بیمه نامه را در صورت درخواست بیمه گذار به وی پرداخت می نماید وام در بیمه نامه های پنج ساله ، ده ساله وپانزده ساله به ترتیب پس از شش ماه ، یکسال و هجده ماه از تاریخ شروع بیمه نامه قابل پرداخت است.قابل ذکر است که در طول مدت بیمه نامه های پنج ، ده وپانزده سال به ترتیب حداکثر یک ، دو وسه بار وام پرداخت خواهد گردید.</a:t>
            </a:r>
          </a:p>
          <a:p>
            <a:pPr algn="just"/>
            <a:r>
              <a:rPr lang="fa-IR" sz="2400" dirty="0" smtClean="0">
                <a:cs typeface="2  Nazanin" pitchFamily="2" charset="-78"/>
              </a:rPr>
              <a:t>6- مشارکت در منافع : </a:t>
            </a:r>
          </a:p>
          <a:p>
            <a:pPr algn="just"/>
            <a:r>
              <a:rPr lang="fa-IR" sz="2400" dirty="0" smtClean="0">
                <a:cs typeface="2  Nazanin" pitchFamily="2" charset="-78"/>
              </a:rPr>
              <a:t>بیمه گر با بهره گیر از متخصصین ورزیده در امور سرمایه گذاری وجوهی را که شما به عنوان حق بیمه پرداخت می نمائید در راههای مطمئن وسود آور سرمایه گذاری نموده وحداکثر 90% سود حاصله رابه تناسب حق بیمه های دریافتی به بیمه شدگان خود اختصاص می دهد.محاسبه وتقسیم سود سالیانه در پایان هر سال مالی انجام پذیرفته وسود حاصله به بیمه گذار تعلق می گیرد.</a:t>
            </a:r>
          </a:p>
          <a:p>
            <a:pPr algn="just"/>
            <a:endParaRPr lang="fa-IR" sz="2400" dirty="0" smtClean="0">
              <a:cs typeface="2  Nazanin" pitchFamily="2" charset="-78"/>
            </a:endParaRPr>
          </a:p>
          <a:p>
            <a:pPr algn="just"/>
            <a:endParaRPr lang="fa-IR" sz="2400" dirty="0" smtClean="0">
              <a:cs typeface="2  Nazanin" pitchFamily="2" charset="-78"/>
            </a:endParaRPr>
          </a:p>
          <a:p>
            <a:pPr algn="just"/>
            <a:r>
              <a:rPr lang="fa-IR" sz="2400" dirty="0" smtClean="0">
                <a:cs typeface="2  Nazanin" pitchFamily="2" charset="-78"/>
              </a:rPr>
              <a:t>   </a:t>
            </a:r>
          </a:p>
          <a:p>
            <a:pPr algn="just"/>
            <a:endParaRPr lang="fa-IR" sz="2400" dirty="0" smtClean="0">
              <a:cs typeface="2  Nazanin"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662" y="500043"/>
            <a:ext cx="7786742" cy="285751"/>
          </a:xfrm>
        </p:spPr>
        <p:txBody>
          <a:bodyPr>
            <a:normAutofit fontScale="90000"/>
          </a:bodyPr>
          <a:lstStyle/>
          <a:p>
            <a:endParaRPr lang="fa-IR" sz="2800" dirty="0">
              <a:cs typeface="2  Nazanin" pitchFamily="2" charset="-78"/>
            </a:endParaRPr>
          </a:p>
        </p:txBody>
      </p:sp>
      <p:sp>
        <p:nvSpPr>
          <p:cNvPr id="3" name="Subtitle 2"/>
          <p:cNvSpPr>
            <a:spLocks noGrp="1"/>
          </p:cNvSpPr>
          <p:nvPr>
            <p:ph type="subTitle" idx="1"/>
          </p:nvPr>
        </p:nvSpPr>
        <p:spPr>
          <a:xfrm>
            <a:off x="928662" y="928670"/>
            <a:ext cx="7786742" cy="4857784"/>
          </a:xfrm>
        </p:spPr>
        <p:txBody>
          <a:bodyPr>
            <a:noAutofit/>
          </a:bodyPr>
          <a:lstStyle/>
          <a:p>
            <a:pPr algn="just"/>
            <a:r>
              <a:rPr lang="fa-IR" sz="2400" dirty="0" smtClean="0">
                <a:cs typeface="2  Nazanin" pitchFamily="2" charset="-78"/>
              </a:rPr>
              <a:t>7- ثابت بودن حق بیمه : سن هیچگونه تاثیری در نرخ حق بیمه نداشته وحق بیمه برای کلیه افراد مابین 15 تا 65 سال یکسان می باشد. حداکثر سن بیمه شده ومدت بیمه نامه 70 سال تمام می باشد.</a:t>
            </a:r>
          </a:p>
          <a:p>
            <a:pPr algn="just"/>
            <a:r>
              <a:rPr lang="fa-IR" sz="2400" dirty="0" smtClean="0">
                <a:cs typeface="2  Nazanin" pitchFamily="2" charset="-78"/>
              </a:rPr>
              <a:t>8- تبدیل تمام یا قسمتی از سرمایه به مستمری سالانه :</a:t>
            </a:r>
          </a:p>
          <a:p>
            <a:pPr algn="just"/>
            <a:r>
              <a:rPr lang="fa-IR" sz="2400" dirty="0" smtClean="0">
                <a:cs typeface="2  Nazanin" pitchFamily="2" charset="-78"/>
              </a:rPr>
              <a:t>بیمه شدگان محترم می توانند در پایان مدت بیمه یا هر زمان در طول مدت قرارداد که بیمه نامه خود را بازخرید می نماید، سرمایه پایان مدت ویا مبالغ بازخرید خود ویا درصدی از مبالغ آنها را به مستمری سالانه تبدیل نمایند تا در ایام پیری وبازنشستگی خود که درامدشان نقصان فاحش می یابد بتوانند قسمتی از هزینه های خود اراز این محل تامین نمایند.</a:t>
            </a:r>
          </a:p>
          <a:p>
            <a:pPr algn="just"/>
            <a:endParaRPr lang="fa-IR" sz="2400" dirty="0" smtClean="0">
              <a:cs typeface="2  Nazanin" pitchFamily="2" charset="-78"/>
            </a:endParaRPr>
          </a:p>
          <a:p>
            <a:pPr algn="just"/>
            <a:r>
              <a:rPr lang="fa-IR" sz="2400" dirty="0" smtClean="0">
                <a:cs typeface="2  Nazanin" pitchFamily="2" charset="-78"/>
              </a:rPr>
              <a:t>   </a:t>
            </a:r>
          </a:p>
          <a:p>
            <a:pPr algn="just"/>
            <a:endParaRPr lang="fa-IR" sz="2400" dirty="0" smtClean="0">
              <a:cs typeface="2  Nazanin"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662" y="500043"/>
            <a:ext cx="7786742" cy="857255"/>
          </a:xfrm>
        </p:spPr>
        <p:txBody>
          <a:bodyPr>
            <a:normAutofit/>
          </a:bodyPr>
          <a:lstStyle/>
          <a:p>
            <a:r>
              <a:rPr lang="fa-IR" sz="2800" dirty="0" smtClean="0">
                <a:cs typeface="2  Nazanin" pitchFamily="2" charset="-78"/>
              </a:rPr>
              <a:t>بیمه تشکیل سرمایه با ضریب افزایش سرمایه به صورت سالانه :</a:t>
            </a:r>
            <a:endParaRPr lang="fa-IR" sz="2800" dirty="0">
              <a:cs typeface="2  Nazanin" pitchFamily="2" charset="-78"/>
            </a:endParaRPr>
          </a:p>
        </p:txBody>
      </p:sp>
      <p:sp>
        <p:nvSpPr>
          <p:cNvPr id="3" name="Subtitle 2"/>
          <p:cNvSpPr>
            <a:spLocks noGrp="1"/>
          </p:cNvSpPr>
          <p:nvPr>
            <p:ph type="subTitle" idx="1"/>
          </p:nvPr>
        </p:nvSpPr>
        <p:spPr>
          <a:xfrm>
            <a:off x="928662" y="1571612"/>
            <a:ext cx="7786742" cy="4214842"/>
          </a:xfrm>
        </p:spPr>
        <p:txBody>
          <a:bodyPr>
            <a:noAutofit/>
          </a:bodyPr>
          <a:lstStyle/>
          <a:p>
            <a:pPr algn="just"/>
            <a:r>
              <a:rPr lang="fa-IR" sz="2400" dirty="0" smtClean="0">
                <a:cs typeface="2  Nazanin" pitchFamily="2" charset="-78"/>
              </a:rPr>
              <a:t>تورم بالای اقتصادی موجب کاهش ارزش پس اندازهای شما می گردد. جهت خنثی نمودن آثار ناشی از تورم اقتصادی ، بیمه عمر وتشکیل سرمایه با ارائه طرحهای بیمه تشکیل سرمایه باضریب افزایش از پس اندازهای شما در مقابل تورم موجود حمایت می نماید.</a:t>
            </a:r>
          </a:p>
          <a:p>
            <a:pPr algn="just"/>
            <a:endParaRPr lang="fa-IR" sz="2400" dirty="0" smtClean="0">
              <a:cs typeface="2  Nazanin"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8662" y="1571612"/>
            <a:ext cx="7786742" cy="4214842"/>
          </a:xfrm>
        </p:spPr>
        <p:txBody>
          <a:bodyPr>
            <a:noAutofit/>
          </a:bodyPr>
          <a:lstStyle/>
          <a:p>
            <a:pPr algn="just"/>
            <a:r>
              <a:rPr lang="fa-IR" sz="2400" dirty="0" smtClean="0">
                <a:cs typeface="2  Nazanin" pitchFamily="2" charset="-78"/>
              </a:rPr>
              <a:t> </a:t>
            </a:r>
          </a:p>
          <a:p>
            <a:pPr algn="just"/>
            <a:endParaRPr lang="fa-IR" sz="2400" dirty="0" smtClean="0">
              <a:cs typeface="2  Nazanin" pitchFamily="2" charset="-78"/>
            </a:endParaRPr>
          </a:p>
          <a:p>
            <a:pPr algn="just"/>
            <a:r>
              <a:rPr lang="fa-IR" dirty="0" smtClean="0">
                <a:cs typeface="2  Nazanin" pitchFamily="2" charset="-78"/>
              </a:rPr>
              <a:t>     امید است با توکل به خداوند متعال ،ارائه طرحهای بیمه تشکیل</a:t>
            </a:r>
          </a:p>
          <a:p>
            <a:pPr algn="just"/>
            <a:r>
              <a:rPr lang="fa-IR" dirty="0" smtClean="0">
                <a:cs typeface="2  Nazanin" pitchFamily="2" charset="-78"/>
              </a:rPr>
              <a:t>                  سرمایه اهداف آتی شما را تامین نماید.</a:t>
            </a:r>
          </a:p>
          <a:p>
            <a:pPr algn="just"/>
            <a:r>
              <a:rPr lang="fa-IR" dirty="0" smtClean="0">
                <a:cs typeface="2  Nazanin" pitchFamily="2" charset="-78"/>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662" y="500043"/>
            <a:ext cx="7786742" cy="1000132"/>
          </a:xfrm>
        </p:spPr>
        <p:txBody>
          <a:bodyPr>
            <a:normAutofit/>
          </a:bodyPr>
          <a:lstStyle/>
          <a:p>
            <a:r>
              <a:rPr lang="fa-IR" sz="2800" dirty="0" smtClean="0">
                <a:cs typeface="2  Nazanin" pitchFamily="2" charset="-78"/>
              </a:rPr>
              <a:t>بیمه تشکیل سرمایه چیست وچه هدفی را دنبال می نماید؟</a:t>
            </a:r>
            <a:endParaRPr lang="fa-IR" sz="2800" dirty="0">
              <a:cs typeface="2  Nazanin" pitchFamily="2" charset="-78"/>
            </a:endParaRPr>
          </a:p>
        </p:txBody>
      </p:sp>
      <p:sp>
        <p:nvSpPr>
          <p:cNvPr id="3" name="Subtitle 2"/>
          <p:cNvSpPr>
            <a:spLocks noGrp="1"/>
          </p:cNvSpPr>
          <p:nvPr>
            <p:ph type="subTitle" idx="1"/>
          </p:nvPr>
        </p:nvSpPr>
        <p:spPr>
          <a:xfrm>
            <a:off x="928662" y="1357298"/>
            <a:ext cx="7786742" cy="4429156"/>
          </a:xfrm>
        </p:spPr>
        <p:txBody>
          <a:bodyPr>
            <a:noAutofit/>
          </a:bodyPr>
          <a:lstStyle/>
          <a:p>
            <a:pPr algn="just"/>
            <a:r>
              <a:rPr lang="fa-IR" sz="2400" dirty="0" smtClean="0">
                <a:cs typeface="2  Nazanin" pitchFamily="2" charset="-78"/>
              </a:rPr>
              <a:t> برای تحقق هر امر اقتصادی اولین سوالی که به ذهن خطور می نماید ، تامین سرمایه لازم جهت رسیدن به هدف مورد نظر می باشد.</a:t>
            </a:r>
          </a:p>
          <a:p>
            <a:pPr algn="just"/>
            <a:r>
              <a:rPr lang="fa-IR" sz="2400" dirty="0" smtClean="0">
                <a:cs typeface="2  Nazanin" pitchFamily="2" charset="-78"/>
              </a:rPr>
              <a:t>شما برای فراهم کردن سرمایه بمنظور تامین هزینه تحصیلات عالی ویا جهیزیه فرزندان ویا جبران کاهش درآمدتان در زمان بازنشستگی وبسیاری از موارد دیگر ، چه راه حلی را انتخاب نموده اید؟ </a:t>
            </a:r>
          </a:p>
          <a:p>
            <a:pPr algn="just"/>
            <a:r>
              <a:rPr lang="fa-IR" sz="2400" dirty="0" smtClean="0">
                <a:cs typeface="2  Nazanin" pitchFamily="2" charset="-78"/>
              </a:rPr>
              <a:t>جهت سرمایه مورد نظر راههای مختلفی در دسترس می باشد ، پس انداز کوتاه مدت ویا بلند مدت در موسسه های اعتباری از قبیل بانکها ویا مشارکت در طرحهای عمرانی وصنعتی و... در هریک از موارد فوق ، یا به سرمایه اولیه قابل توجهی نیاز دارید ویا در صورت تدریجی بودن سرمایه گذاری ، وقوع اتفاقات ناگواری از قبیل فوت ونقص عضو واز کارافتادگی ، مانع ادامه سرمایه گذاری گردیده ودر نتیجه اهداف مورد نظر شما تامین نمی گردد.</a:t>
            </a:r>
          </a:p>
          <a:p>
            <a:r>
              <a:rPr lang="fa-IR" sz="2400" dirty="0" smtClean="0">
                <a:cs typeface="2  Nazanin" pitchFamily="2" charset="-78"/>
              </a:rPr>
              <a:t>                    </a:t>
            </a:r>
            <a:endParaRPr lang="fa-IR" sz="2400" dirty="0">
              <a:cs typeface="2  Nazanin"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fa-IR" sz="3200" dirty="0" smtClean="0">
                <a:cs typeface="2  Nazanin" pitchFamily="2" charset="-78"/>
              </a:rPr>
              <a:t>                     </a:t>
            </a:r>
            <a:endParaRPr lang="fa-IR" sz="3200" dirty="0">
              <a:cs typeface="2  Nazanin" pitchFamily="2" charset="-78"/>
            </a:endParaRPr>
          </a:p>
        </p:txBody>
      </p:sp>
      <p:sp>
        <p:nvSpPr>
          <p:cNvPr id="5" name="Subtitle 2"/>
          <p:cNvSpPr txBox="1">
            <a:spLocks/>
          </p:cNvSpPr>
          <p:nvPr/>
        </p:nvSpPr>
        <p:spPr>
          <a:xfrm>
            <a:off x="928662" y="571480"/>
            <a:ext cx="7786742" cy="5214974"/>
          </a:xfrm>
          <a:prstGeom prst="rect">
            <a:avLst/>
          </a:prstGeom>
        </p:spPr>
        <p:txBody>
          <a:bodyPr vert="horz" rtlCol="0">
            <a:noAutofit/>
          </a:bodyPr>
          <a:lstStyle/>
          <a:p>
            <a:pPr marL="0" marR="0" lvl="0" indent="0" algn="just" defTabSz="914400" rtl="1" eaLnBrk="1" fontAlgn="auto" latinLnBrk="0" hangingPunct="1">
              <a:lnSpc>
                <a:spcPct val="100000"/>
              </a:lnSpc>
              <a:spcBef>
                <a:spcPct val="20000"/>
              </a:spcBef>
              <a:spcAft>
                <a:spcPts val="0"/>
              </a:spcAft>
              <a:buClr>
                <a:schemeClr val="tx2"/>
              </a:buClr>
              <a:buSzPct val="50000"/>
              <a:buFont typeface="Wingdings 2"/>
              <a:buNone/>
              <a:tabLst/>
              <a:defRPr/>
            </a:pPr>
            <a:endParaRPr kumimoji="0" lang="fa-IR" sz="2400" b="0" i="0" u="none" strike="noStrike" kern="1200" cap="none" spc="0" normalizeH="0" baseline="0" noProof="0" dirty="0">
              <a:ln>
                <a:noFill/>
              </a:ln>
              <a:solidFill>
                <a:schemeClr val="tx1">
                  <a:tint val="75000"/>
                </a:schemeClr>
              </a:solidFill>
              <a:effectLst/>
              <a:uLnTx/>
              <a:uFillTx/>
              <a:latin typeface="+mn-lt"/>
              <a:ea typeface="+mn-ea"/>
              <a:cs typeface="2  Nazanin" pitchFamily="2" charset="-78"/>
            </a:endParaRPr>
          </a:p>
        </p:txBody>
      </p:sp>
      <p:sp>
        <p:nvSpPr>
          <p:cNvPr id="7" name="Subtitle 2"/>
          <p:cNvSpPr txBox="1">
            <a:spLocks/>
          </p:cNvSpPr>
          <p:nvPr/>
        </p:nvSpPr>
        <p:spPr>
          <a:xfrm>
            <a:off x="928662" y="500042"/>
            <a:ext cx="7786742" cy="5286412"/>
          </a:xfrm>
          <a:prstGeom prst="rect">
            <a:avLst/>
          </a:prstGeom>
        </p:spPr>
        <p:txBody>
          <a:bodyPr vert="horz" rtlCol="0">
            <a:noAutofit/>
          </a:bodyPr>
          <a:lstStyle/>
          <a:p>
            <a:pPr marL="0" marR="0" lvl="0" indent="0" algn="just" defTabSz="914400" rtl="1" eaLnBrk="1" fontAlgn="auto" latinLnBrk="0" hangingPunct="1">
              <a:lnSpc>
                <a:spcPct val="100000"/>
              </a:lnSpc>
              <a:spcBef>
                <a:spcPct val="20000"/>
              </a:spcBef>
              <a:spcAft>
                <a:spcPts val="0"/>
              </a:spcAft>
              <a:buClr>
                <a:schemeClr val="tx2"/>
              </a:buClr>
              <a:buSzPct val="50000"/>
              <a:buFont typeface="Wingdings 2"/>
              <a:buNone/>
              <a:tabLst/>
              <a:defRPr/>
            </a:pPr>
            <a:r>
              <a:rPr kumimoji="0" lang="fa-IR" sz="2400" b="0" i="0" u="none" strike="noStrike" kern="1200" cap="none" spc="0" normalizeH="0" baseline="0" noProof="0" dirty="0" smtClean="0">
                <a:ln>
                  <a:noFill/>
                </a:ln>
                <a:solidFill>
                  <a:schemeClr val="tx1">
                    <a:tint val="75000"/>
                  </a:schemeClr>
                </a:solidFill>
                <a:effectLst/>
                <a:uLnTx/>
                <a:uFillTx/>
                <a:latin typeface="+mn-lt"/>
                <a:ea typeface="+mn-ea"/>
                <a:cs typeface="2  Nazanin" pitchFamily="2" charset="-78"/>
              </a:rPr>
              <a:t> جهت رفع این مشکلات راهی مطمئن وقابل اعتماد وجود دارد تا اشخاصی که نیازمند تشکیل سرمایه می باشند، بتوانند بدون تشویش</a:t>
            </a:r>
            <a:r>
              <a:rPr kumimoji="0" lang="fa-IR" sz="2400" b="0" i="0" u="none" strike="noStrike" kern="1200" cap="none" spc="0" normalizeH="0" noProof="0" dirty="0" smtClean="0">
                <a:ln>
                  <a:noFill/>
                </a:ln>
                <a:solidFill>
                  <a:schemeClr val="tx1">
                    <a:tint val="75000"/>
                  </a:schemeClr>
                </a:solidFill>
                <a:effectLst/>
                <a:uLnTx/>
                <a:uFillTx/>
                <a:latin typeface="+mn-lt"/>
                <a:ea typeface="+mn-ea"/>
                <a:cs typeface="2  Nazanin" pitchFamily="2" charset="-78"/>
              </a:rPr>
              <a:t> خاطر در کاهش پس اندازهایشان که در اثر تورم ، روزبه روز از، ارزش آن کاسته می گردد ، با اطمینان خاطر در نهایت آسودگی در مدتی معین سرمایه مورد نظر خود را تشکیل دهند.</a:t>
            </a:r>
            <a:endParaRPr kumimoji="0" lang="fa-IR" sz="2400" b="0" i="0" u="none" strike="noStrike" kern="1200" cap="none" spc="0" normalizeH="0" baseline="0" noProof="0" dirty="0" smtClean="0">
              <a:ln>
                <a:noFill/>
              </a:ln>
              <a:solidFill>
                <a:schemeClr val="tx1">
                  <a:tint val="75000"/>
                </a:schemeClr>
              </a:solidFill>
              <a:effectLst/>
              <a:uLnTx/>
              <a:uFillTx/>
              <a:latin typeface="+mn-lt"/>
              <a:ea typeface="+mn-ea"/>
              <a:cs typeface="2  Nazanin" pitchFamily="2" charset="-78"/>
            </a:endParaRPr>
          </a:p>
          <a:p>
            <a:pPr marL="0" marR="0" lvl="0" indent="0" algn="r" defTabSz="914400" rtl="1" eaLnBrk="1" fontAlgn="auto" latinLnBrk="0" hangingPunct="1">
              <a:lnSpc>
                <a:spcPct val="100000"/>
              </a:lnSpc>
              <a:spcBef>
                <a:spcPct val="20000"/>
              </a:spcBef>
              <a:spcAft>
                <a:spcPts val="0"/>
              </a:spcAft>
              <a:buClr>
                <a:schemeClr val="tx2"/>
              </a:buClr>
              <a:buSzPct val="50000"/>
              <a:buFont typeface="Wingdings 2"/>
              <a:buNone/>
              <a:tabLst/>
              <a:defRPr/>
            </a:pPr>
            <a:r>
              <a:rPr kumimoji="0" lang="fa-IR" sz="2400" b="0" i="0" u="none" strike="noStrike" kern="1200" cap="none" spc="0" normalizeH="0" baseline="0" noProof="0" dirty="0" smtClean="0">
                <a:ln>
                  <a:noFill/>
                </a:ln>
                <a:solidFill>
                  <a:schemeClr val="tx1">
                    <a:tint val="75000"/>
                  </a:schemeClr>
                </a:solidFill>
                <a:effectLst/>
                <a:uLnTx/>
                <a:uFillTx/>
                <a:latin typeface="+mn-lt"/>
                <a:ea typeface="+mn-ea"/>
                <a:cs typeface="2  Nazanin" pitchFamily="2" charset="-78"/>
              </a:rPr>
              <a:t>                    </a:t>
            </a:r>
            <a:endParaRPr kumimoji="0" lang="fa-IR" sz="2400" b="0" i="0" u="none" strike="noStrike" kern="1200" cap="none" spc="0" normalizeH="0" baseline="0" noProof="0" dirty="0">
              <a:ln>
                <a:noFill/>
              </a:ln>
              <a:solidFill>
                <a:schemeClr val="tx1">
                  <a:tint val="75000"/>
                </a:schemeClr>
              </a:solidFill>
              <a:effectLst/>
              <a:uLnTx/>
              <a:uFillTx/>
              <a:latin typeface="+mn-lt"/>
              <a:ea typeface="+mn-ea"/>
              <a:cs typeface="2  Nazanin" pitchFamily="2" charset="-78"/>
            </a:endParaRPr>
          </a:p>
        </p:txBody>
      </p:sp>
      <p:pic>
        <p:nvPicPr>
          <p:cNvPr id="1026" name="Picture 2" descr="C:\Documents and Settings\salamat\My Documents\My Pictures\1286075816.jpg"/>
          <p:cNvPicPr>
            <a:picLocks noChangeAspect="1" noChangeArrowheads="1"/>
          </p:cNvPicPr>
          <p:nvPr/>
        </p:nvPicPr>
        <p:blipFill>
          <a:blip r:embed="rId2"/>
          <a:srcRect/>
          <a:stretch>
            <a:fillRect/>
          </a:stretch>
        </p:blipFill>
        <p:spPr bwMode="auto">
          <a:xfrm>
            <a:off x="6357950" y="2357430"/>
            <a:ext cx="1928818" cy="1357322"/>
          </a:xfrm>
          <a:prstGeom prst="rect">
            <a:avLst/>
          </a:prstGeom>
          <a:noFill/>
        </p:spPr>
      </p:pic>
      <p:pic>
        <p:nvPicPr>
          <p:cNvPr id="1029" name="Picture 5" descr="C:\Documents and Settings\salamat\My Documents\My Pictures\untitled.bmp"/>
          <p:cNvPicPr>
            <a:picLocks noChangeAspect="1" noChangeArrowheads="1"/>
          </p:cNvPicPr>
          <p:nvPr/>
        </p:nvPicPr>
        <p:blipFill>
          <a:blip r:embed="rId3"/>
          <a:srcRect/>
          <a:stretch>
            <a:fillRect/>
          </a:stretch>
        </p:blipFill>
        <p:spPr bwMode="auto">
          <a:xfrm>
            <a:off x="928662" y="4143380"/>
            <a:ext cx="2143140" cy="142876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662" y="500043"/>
            <a:ext cx="7786742" cy="1000132"/>
          </a:xfrm>
        </p:spPr>
        <p:txBody>
          <a:bodyPr>
            <a:normAutofit/>
          </a:bodyPr>
          <a:lstStyle/>
          <a:p>
            <a:r>
              <a:rPr lang="fa-IR" sz="2800" dirty="0" smtClean="0">
                <a:cs typeface="2  Nazanin" pitchFamily="2" charset="-78"/>
              </a:rPr>
              <a:t>بیمه تشکیل سرمایه چگونه سرمایه مورد نظر شما را فراهم    می آورد ؟</a:t>
            </a:r>
            <a:endParaRPr lang="fa-IR" sz="2800" dirty="0">
              <a:cs typeface="2  Nazanin" pitchFamily="2" charset="-78"/>
            </a:endParaRPr>
          </a:p>
        </p:txBody>
      </p:sp>
      <p:sp>
        <p:nvSpPr>
          <p:cNvPr id="3" name="Subtitle 2"/>
          <p:cNvSpPr>
            <a:spLocks noGrp="1"/>
          </p:cNvSpPr>
          <p:nvPr>
            <p:ph type="subTitle" idx="1"/>
          </p:nvPr>
        </p:nvSpPr>
        <p:spPr>
          <a:xfrm>
            <a:off x="928662" y="1571612"/>
            <a:ext cx="7786742" cy="4214842"/>
          </a:xfrm>
        </p:spPr>
        <p:txBody>
          <a:bodyPr>
            <a:noAutofit/>
          </a:bodyPr>
          <a:lstStyle/>
          <a:p>
            <a:pPr algn="just"/>
            <a:r>
              <a:rPr lang="fa-IR" sz="2400" dirty="0" smtClean="0">
                <a:cs typeface="2  Nazanin" pitchFamily="2" charset="-78"/>
              </a:rPr>
              <a:t>شما با انعقاد قرارداد بیمه تشکیل سرمایه ودر صورت پرداخت به موقع اقساط حق بیمه با هر روش پرداخت ( </a:t>
            </a:r>
            <a:r>
              <a:rPr lang="fa-IR" sz="2400" smtClean="0">
                <a:cs typeface="2  Nazanin" pitchFamily="2" charset="-78"/>
              </a:rPr>
              <a:t>سالانه ، شش ماهه </a:t>
            </a:r>
            <a:r>
              <a:rPr lang="fa-IR" sz="2400" dirty="0" smtClean="0">
                <a:cs typeface="2  Nazanin" pitchFamily="2" charset="-78"/>
              </a:rPr>
              <a:t>وماهانه ) ما را متعهد می نمائید که پس از مدت مندرج در بیمه نامه ( از 10 تا 30 سال ) و در پایان مدت این بیمه نامه مبلغ سرمایه مورد نظر را که در اول قرارداد با توافق طرفین تعیین شده پرداخت نمائیم . </a:t>
            </a:r>
          </a:p>
          <a:p>
            <a:pPr algn="just"/>
            <a:r>
              <a:rPr lang="fa-IR" sz="2400" dirty="0" smtClean="0">
                <a:cs typeface="2  Nazanin" pitchFamily="2" charset="-78"/>
              </a:rPr>
              <a:t>به منظور روشن شدن موضوع ، نظر شما را به جدول ذیل که مبالغ حق بیمه وسرمایه تشکیل شده در آخر دوره را مشخص نموده جلب می نمائیم .همانطور که ملاحظه می شود در طرح عادی این بیمه در صورتی که بر اساس مدت بیمه حق بیمه به صورت متوالی پرداخت شود مبالغ متعهد شده در جدول ذیل را به همراه سود حاصل از مشارکت در منافع که میزان آن در پایان دوره مشخص می گردد را به شما مسترد می نماید.                   </a:t>
            </a:r>
            <a:endParaRPr lang="fa-IR" sz="2400" dirty="0">
              <a:cs typeface="2  Nazanin"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7158" y="0"/>
            <a:ext cx="8572560" cy="6500834"/>
          </a:xfrm>
        </p:spPr>
        <p:txBody>
          <a:bodyPr>
            <a:noAutofit/>
          </a:bodyPr>
          <a:lstStyle/>
          <a:p>
            <a:pPr algn="just"/>
            <a:r>
              <a:rPr lang="fa-IR" sz="2000" dirty="0" smtClean="0">
                <a:cs typeface="2  Nazanin" pitchFamily="2" charset="-78"/>
              </a:rPr>
              <a:t>مبالغ جدول زیر به ریال محاسبه شده اند.حداقل سود مشارکت مبلغ 889ر411ر32 ریال می باشد.</a:t>
            </a:r>
            <a:endParaRPr lang="fa-IR" sz="2000" dirty="0">
              <a:cs typeface="2  Nazanin" pitchFamily="2" charset="-78"/>
            </a:endParaRPr>
          </a:p>
        </p:txBody>
      </p:sp>
      <p:graphicFrame>
        <p:nvGraphicFramePr>
          <p:cNvPr id="4" name="Table 3"/>
          <p:cNvGraphicFramePr>
            <a:graphicFrameLocks noGrp="1"/>
          </p:cNvGraphicFramePr>
          <p:nvPr/>
        </p:nvGraphicFramePr>
        <p:xfrm>
          <a:off x="357150" y="571733"/>
          <a:ext cx="8415345" cy="6286267"/>
        </p:xfrm>
        <a:graphic>
          <a:graphicData uri="http://schemas.openxmlformats.org/drawingml/2006/table">
            <a:tbl>
              <a:tblPr rtl="1" firstRow="1" bandRow="1">
                <a:tableStyleId>{5C22544A-7EE6-4342-B048-85BDC9FD1C3A}</a:tableStyleId>
              </a:tblPr>
              <a:tblGrid>
                <a:gridCol w="500117"/>
                <a:gridCol w="1071496"/>
                <a:gridCol w="1214429"/>
                <a:gridCol w="1285866"/>
                <a:gridCol w="1428740"/>
                <a:gridCol w="1400166"/>
                <a:gridCol w="1514531"/>
              </a:tblGrid>
              <a:tr h="799867">
                <a:tc>
                  <a:txBody>
                    <a:bodyPr/>
                    <a:lstStyle/>
                    <a:p>
                      <a:pPr rtl="1"/>
                      <a:r>
                        <a:rPr lang="fa-IR" dirty="0" smtClean="0"/>
                        <a:t>سال</a:t>
                      </a:r>
                      <a:endParaRPr lang="fa-IR" dirty="0"/>
                    </a:p>
                  </a:txBody>
                  <a:tcPr/>
                </a:tc>
                <a:tc>
                  <a:txBody>
                    <a:bodyPr/>
                    <a:lstStyle/>
                    <a:p>
                      <a:pPr rtl="1"/>
                      <a:r>
                        <a:rPr lang="fa-IR" dirty="0" smtClean="0">
                          <a:cs typeface="2  Nazanin" pitchFamily="2" charset="-78"/>
                        </a:rPr>
                        <a:t>مبلغ  هر قسط</a:t>
                      </a:r>
                      <a:endParaRPr lang="fa-IR" dirty="0">
                        <a:cs typeface="2  Nazanin" pitchFamily="2" charset="-78"/>
                      </a:endParaRPr>
                    </a:p>
                  </a:txBody>
                  <a:tcPr/>
                </a:tc>
                <a:tc>
                  <a:txBody>
                    <a:bodyPr/>
                    <a:lstStyle/>
                    <a:p>
                      <a:pPr rtl="1"/>
                      <a:r>
                        <a:rPr lang="fa-IR" dirty="0" smtClean="0">
                          <a:cs typeface="2  Nazanin" pitchFamily="2" charset="-78"/>
                        </a:rPr>
                        <a:t>سرمایه امراض خاص</a:t>
                      </a:r>
                      <a:endParaRPr lang="fa-IR" dirty="0">
                        <a:cs typeface="2  Nazanin" pitchFamily="2" charset="-78"/>
                      </a:endParaRPr>
                    </a:p>
                  </a:txBody>
                  <a:tcPr/>
                </a:tc>
                <a:tc>
                  <a:txBody>
                    <a:bodyPr/>
                    <a:lstStyle/>
                    <a:p>
                      <a:pPr rtl="1"/>
                      <a:r>
                        <a:rPr lang="fa-IR" dirty="0" smtClean="0">
                          <a:cs typeface="2  Nazanin" pitchFamily="2" charset="-78"/>
                        </a:rPr>
                        <a:t>سرمایه بیمه نقص</a:t>
                      </a:r>
                      <a:endParaRPr lang="fa-IR" dirty="0">
                        <a:cs typeface="2  Nazanin" pitchFamily="2" charset="-78"/>
                      </a:endParaRPr>
                    </a:p>
                  </a:txBody>
                  <a:tcPr/>
                </a:tc>
                <a:tc>
                  <a:txBody>
                    <a:bodyPr/>
                    <a:lstStyle/>
                    <a:p>
                      <a:pPr rtl="1"/>
                      <a:r>
                        <a:rPr lang="fa-IR" dirty="0" smtClean="0">
                          <a:cs typeface="2  Nazanin" pitchFamily="2" charset="-78"/>
                        </a:rPr>
                        <a:t>سرمایه بیمه فوت بعلت </a:t>
                      </a:r>
                      <a:endParaRPr lang="fa-IR" dirty="0">
                        <a:cs typeface="2  Nazanin" pitchFamily="2" charset="-78"/>
                      </a:endParaRPr>
                    </a:p>
                  </a:txBody>
                  <a:tcPr/>
                </a:tc>
                <a:tc>
                  <a:txBody>
                    <a:bodyPr/>
                    <a:lstStyle/>
                    <a:p>
                      <a:pPr rtl="1"/>
                      <a:r>
                        <a:rPr lang="fa-IR" dirty="0" smtClean="0">
                          <a:cs typeface="2  Nazanin" pitchFamily="2" charset="-78"/>
                        </a:rPr>
                        <a:t>سرمایه بیمه فوت </a:t>
                      </a:r>
                      <a:endParaRPr lang="fa-IR" dirty="0">
                        <a:cs typeface="2  Nazanin" pitchFamily="2" charset="-78"/>
                      </a:endParaRPr>
                    </a:p>
                  </a:txBody>
                  <a:tcPr/>
                </a:tc>
                <a:tc>
                  <a:txBody>
                    <a:bodyPr/>
                    <a:lstStyle/>
                    <a:p>
                      <a:pPr rtl="1"/>
                      <a:r>
                        <a:rPr lang="fa-IR" dirty="0" smtClean="0">
                          <a:cs typeface="2  Nazanin" pitchFamily="2" charset="-78"/>
                        </a:rPr>
                        <a:t>مبلغ بازخرید</a:t>
                      </a:r>
                      <a:endParaRPr lang="fa-IR" dirty="0">
                        <a:cs typeface="2  Nazanin" pitchFamily="2" charset="-78"/>
                      </a:endParaRPr>
                    </a:p>
                  </a:txBody>
                  <a:tcPr/>
                </a:tc>
              </a:tr>
              <a:tr h="353346">
                <a:tc>
                  <a:txBody>
                    <a:bodyPr/>
                    <a:lstStyle/>
                    <a:p>
                      <a:pPr rtl="1"/>
                      <a:r>
                        <a:rPr lang="fa-IR" dirty="0" smtClean="0"/>
                        <a:t>1</a:t>
                      </a:r>
                      <a:endParaRPr lang="fa-IR" dirty="0"/>
                    </a:p>
                  </a:txBody>
                  <a:tcPr/>
                </a:tc>
                <a:tc>
                  <a:txBody>
                    <a:bodyPr/>
                    <a:lstStyle/>
                    <a:p>
                      <a:pPr rtl="1"/>
                      <a:r>
                        <a:rPr lang="fa-IR" sz="1800" b="1" dirty="0" smtClean="0">
                          <a:cs typeface="2  Nazanin" pitchFamily="2" charset="-78"/>
                        </a:rPr>
                        <a:t>000ر500</a:t>
                      </a:r>
                      <a:endParaRPr lang="fa-IR" sz="1800" b="1" dirty="0">
                        <a:cs typeface="2  Nazanin" pitchFamily="2" charset="-78"/>
                      </a:endParaRPr>
                    </a:p>
                  </a:txBody>
                  <a:tcPr/>
                </a:tc>
                <a:tc>
                  <a:txBody>
                    <a:bodyPr/>
                    <a:lstStyle/>
                    <a:p>
                      <a:pPr rtl="1"/>
                      <a:r>
                        <a:rPr lang="fa-IR" sz="1800" b="1" dirty="0" smtClean="0">
                          <a:cs typeface="2  Nazanin" pitchFamily="2" charset="-78"/>
                        </a:rPr>
                        <a:t>000ر000ر20</a:t>
                      </a:r>
                      <a:endParaRPr lang="fa-IR" sz="1800" b="1" dirty="0">
                        <a:cs typeface="2  Nazanin" pitchFamily="2" charset="-78"/>
                      </a:endParaRPr>
                    </a:p>
                  </a:txBody>
                  <a:tcPr/>
                </a:tc>
                <a:tc>
                  <a:txBody>
                    <a:bodyPr/>
                    <a:lstStyle/>
                    <a:p>
                      <a:pPr rtl="1"/>
                      <a:r>
                        <a:rPr lang="fa-IR" sz="1800" b="1" dirty="0" smtClean="0">
                          <a:cs typeface="2  Nazanin" pitchFamily="2" charset="-78"/>
                        </a:rPr>
                        <a:t>182ر280ر69</a:t>
                      </a:r>
                      <a:endParaRPr lang="fa-IR" sz="1800" b="1" dirty="0">
                        <a:cs typeface="2  Nazanin" pitchFamily="2" charset="-78"/>
                      </a:endParaRPr>
                    </a:p>
                  </a:txBody>
                  <a:tcPr/>
                </a:tc>
                <a:tc>
                  <a:txBody>
                    <a:bodyPr/>
                    <a:lstStyle/>
                    <a:p>
                      <a:pPr rtl="1"/>
                      <a:r>
                        <a:rPr lang="fa-IR" sz="1800" b="1" dirty="0" smtClean="0">
                          <a:cs typeface="2  Nazanin" pitchFamily="2" charset="-78"/>
                        </a:rPr>
                        <a:t>364ر560ر138</a:t>
                      </a:r>
                      <a:endParaRPr lang="fa-IR" sz="1800" b="1" dirty="0">
                        <a:cs typeface="2  Nazanin" pitchFamily="2" charset="-78"/>
                      </a:endParaRPr>
                    </a:p>
                  </a:txBody>
                  <a:tcPr/>
                </a:tc>
                <a:tc>
                  <a:txBody>
                    <a:bodyPr/>
                    <a:lstStyle/>
                    <a:p>
                      <a:pPr rtl="1"/>
                      <a:r>
                        <a:rPr lang="fa-IR" sz="1800" b="1" dirty="0" smtClean="0">
                          <a:cs typeface="2  Nazanin" pitchFamily="2" charset="-78"/>
                        </a:rPr>
                        <a:t>364ر560ر138</a:t>
                      </a:r>
                      <a:endParaRPr lang="fa-IR" sz="1800" b="1" dirty="0">
                        <a:cs typeface="2  Nazanin" pitchFamily="2" charset="-78"/>
                      </a:endParaRPr>
                    </a:p>
                  </a:txBody>
                  <a:tcPr/>
                </a:tc>
                <a:tc>
                  <a:txBody>
                    <a:bodyPr/>
                    <a:lstStyle/>
                    <a:p>
                      <a:pPr rtl="1"/>
                      <a:r>
                        <a:rPr lang="fa-IR" sz="1800" b="1" dirty="0" smtClean="0">
                          <a:cs typeface="2  Nazanin" pitchFamily="2" charset="-78"/>
                        </a:rPr>
                        <a:t>504ر820ر3</a:t>
                      </a:r>
                      <a:endParaRPr lang="fa-IR" sz="1800" b="1" dirty="0">
                        <a:cs typeface="2  Nazanin" pitchFamily="2" charset="-78"/>
                      </a:endParaRPr>
                    </a:p>
                  </a:txBody>
                  <a:tcPr/>
                </a:tc>
              </a:tr>
              <a:tr h="353346">
                <a:tc>
                  <a:txBody>
                    <a:bodyPr/>
                    <a:lstStyle/>
                    <a:p>
                      <a:pPr rtl="1"/>
                      <a:r>
                        <a:rPr lang="fa-IR" dirty="0" smtClean="0"/>
                        <a:t>2</a:t>
                      </a:r>
                      <a:endParaRPr lang="fa-IR" dirty="0"/>
                    </a:p>
                  </a:txBody>
                  <a:tcPr/>
                </a:tc>
                <a:tc>
                  <a:txBody>
                    <a:bodyPr/>
                    <a:lstStyle/>
                    <a:p>
                      <a:pPr marL="0" algn="r" rtl="1" eaLnBrk="1" latinLnBrk="0" hangingPunct="1"/>
                      <a:r>
                        <a:rPr kumimoji="0" lang="fa-IR" sz="1800" b="1" kern="1200" dirty="0" smtClean="0">
                          <a:solidFill>
                            <a:schemeClr val="dk1"/>
                          </a:solidFill>
                          <a:latin typeface="+mn-lt"/>
                          <a:ea typeface="+mn-ea"/>
                          <a:cs typeface="2  Nazanin" pitchFamily="2" charset="-78"/>
                        </a:rPr>
                        <a:t>000ر500</a:t>
                      </a:r>
                    </a:p>
                  </a:txBody>
                  <a:tcPr/>
                </a:tc>
                <a:tc>
                  <a:txBody>
                    <a:bodyPr/>
                    <a:lstStyle/>
                    <a:p>
                      <a:pPr rtl="1"/>
                      <a:r>
                        <a:rPr lang="fa-IR" sz="1600" b="0" dirty="0" smtClean="0">
                          <a:cs typeface="2  Nazanin" pitchFamily="2" charset="-78"/>
                        </a:rPr>
                        <a:t>  //          //</a:t>
                      </a:r>
                      <a:endParaRPr lang="fa-IR" sz="1600" b="0" dirty="0">
                        <a:cs typeface="2  Nazanin" pitchFamily="2" charset="-78"/>
                      </a:endParaRPr>
                    </a:p>
                  </a:txBody>
                  <a:tcPr/>
                </a:tc>
                <a:tc>
                  <a:txBody>
                    <a:bodyPr/>
                    <a:lstStyle/>
                    <a:p>
                      <a:pPr rtl="1"/>
                      <a:r>
                        <a:rPr lang="fa-IR" sz="1600" b="0" dirty="0" smtClean="0">
                          <a:cs typeface="2  Nazanin" pitchFamily="2" charset="-78"/>
                        </a:rPr>
                        <a:t>  //          //</a:t>
                      </a:r>
                      <a:endParaRPr lang="fa-IR" sz="1600" b="0" dirty="0">
                        <a:cs typeface="2  Nazanin" pitchFamily="2" charset="-78"/>
                      </a:endParaRPr>
                    </a:p>
                  </a:txBody>
                  <a:tcPr/>
                </a:tc>
                <a:tc>
                  <a:txBody>
                    <a:bodyPr/>
                    <a:lstStyle/>
                    <a:p>
                      <a:pPr rtl="1"/>
                      <a:r>
                        <a:rPr lang="fa-IR" sz="1600" b="0" dirty="0" smtClean="0">
                          <a:cs typeface="2  Nazanin" pitchFamily="2" charset="-78"/>
                        </a:rPr>
                        <a:t>  //          //</a:t>
                      </a:r>
                      <a:endParaRPr lang="fa-IR" sz="1600" b="0" dirty="0">
                        <a:cs typeface="2  Nazanin" pitchFamily="2" charset="-78"/>
                      </a:endParaRPr>
                    </a:p>
                  </a:txBody>
                  <a:tcPr/>
                </a:tc>
                <a:tc>
                  <a:txBody>
                    <a:bodyPr/>
                    <a:lstStyle/>
                    <a:p>
                      <a:pPr rtl="1"/>
                      <a:r>
                        <a:rPr lang="fa-IR" sz="1600" b="0" dirty="0" smtClean="0">
                          <a:cs typeface="2  Nazanin" pitchFamily="2" charset="-78"/>
                        </a:rPr>
                        <a:t>  //          //</a:t>
                      </a:r>
                      <a:endParaRPr lang="fa-IR" sz="1600" b="0" dirty="0">
                        <a:cs typeface="2  Nazanin" pitchFamily="2" charset="-78"/>
                      </a:endParaRPr>
                    </a:p>
                  </a:txBody>
                  <a:tcPr/>
                </a:tc>
                <a:tc>
                  <a:txBody>
                    <a:bodyPr/>
                    <a:lstStyle/>
                    <a:p>
                      <a:pPr rtl="1"/>
                      <a:r>
                        <a:rPr lang="fa-IR" sz="1800" b="1" dirty="0" smtClean="0">
                          <a:cs typeface="2  Nazanin" pitchFamily="2" charset="-78"/>
                        </a:rPr>
                        <a:t>029ر336ر8</a:t>
                      </a:r>
                      <a:endParaRPr lang="fa-IR" sz="1800" b="1" dirty="0">
                        <a:cs typeface="2  Nazanin" pitchFamily="2" charset="-78"/>
                      </a:endParaRPr>
                    </a:p>
                  </a:txBody>
                  <a:tcPr/>
                </a:tc>
              </a:tr>
              <a:tr h="353346">
                <a:tc>
                  <a:txBody>
                    <a:bodyPr/>
                    <a:lstStyle/>
                    <a:p>
                      <a:pPr rtl="1"/>
                      <a:r>
                        <a:rPr lang="fa-IR" dirty="0" smtClean="0"/>
                        <a:t>3</a:t>
                      </a:r>
                      <a:endParaRPr lang="fa-IR" dirty="0"/>
                    </a:p>
                  </a:txBody>
                  <a:tcPr/>
                </a:tc>
                <a:tc>
                  <a:txBody>
                    <a:bodyPr/>
                    <a:lstStyle/>
                    <a:p>
                      <a:pPr rtl="1"/>
                      <a:r>
                        <a:rPr lang="fa-IR" sz="1800" b="1" dirty="0" smtClean="0">
                          <a:cs typeface="2  Nazanin" pitchFamily="2" charset="-78"/>
                        </a:rPr>
                        <a:t>000ر500</a:t>
                      </a:r>
                      <a:endParaRPr lang="fa-IR" sz="1800" b="1" dirty="0">
                        <a:cs typeface="2  Nazanin" pitchFamily="2" charset="-78"/>
                      </a:endParaRPr>
                    </a:p>
                  </a:txBody>
                  <a:tcPr/>
                </a:tc>
                <a:tc>
                  <a:txBody>
                    <a:bodyPr/>
                    <a:lstStyle/>
                    <a:p>
                      <a:pPr rtl="1"/>
                      <a:r>
                        <a:rPr lang="fa-IR" sz="1600" b="0" dirty="0" smtClean="0">
                          <a:cs typeface="2  Nazanin" pitchFamily="2" charset="-78"/>
                        </a:rPr>
                        <a:t>  //           //  </a:t>
                      </a:r>
                      <a:endParaRPr lang="fa-IR" sz="1600" b="0" dirty="0">
                        <a:cs typeface="2  Nazanin" pitchFamily="2" charset="-78"/>
                      </a:endParaRPr>
                    </a:p>
                  </a:txBody>
                  <a:tcPr/>
                </a:tc>
                <a:tc>
                  <a:txBody>
                    <a:bodyPr/>
                    <a:lstStyle/>
                    <a:p>
                      <a:pPr rtl="1"/>
                      <a:r>
                        <a:rPr lang="fa-IR" sz="1600" b="0" dirty="0" smtClean="0">
                          <a:cs typeface="2  Nazanin" pitchFamily="2" charset="-78"/>
                        </a:rPr>
                        <a:t>  //           //  </a:t>
                      </a:r>
                      <a:endParaRPr lang="fa-IR" sz="1600" b="0" dirty="0">
                        <a:cs typeface="2  Nazanin" pitchFamily="2" charset="-78"/>
                      </a:endParaRPr>
                    </a:p>
                  </a:txBody>
                  <a:tcPr/>
                </a:tc>
                <a:tc>
                  <a:txBody>
                    <a:bodyPr/>
                    <a:lstStyle/>
                    <a:p>
                      <a:pPr rtl="1"/>
                      <a:r>
                        <a:rPr lang="fa-IR" sz="1600" b="0" dirty="0" smtClean="0">
                          <a:cs typeface="2  Nazanin" pitchFamily="2" charset="-78"/>
                        </a:rPr>
                        <a:t>  //    </a:t>
                      </a:r>
                      <a:r>
                        <a:rPr lang="fa-IR" sz="1600" b="0" dirty="0" smtClean="0">
                          <a:cs typeface="2  Nazanin" pitchFamily="2" charset="-78"/>
                        </a:rPr>
                        <a:t>      </a:t>
                      </a:r>
                      <a:r>
                        <a:rPr lang="fa-IR" sz="1600" b="0" dirty="0" smtClean="0">
                          <a:cs typeface="2  Nazanin" pitchFamily="2" charset="-78"/>
                        </a:rPr>
                        <a:t>//  </a:t>
                      </a:r>
                      <a:endParaRPr lang="fa-IR" sz="1600" b="0" dirty="0">
                        <a:cs typeface="2  Nazanin" pitchFamily="2" charset="-78"/>
                      </a:endParaRPr>
                    </a:p>
                  </a:txBody>
                  <a:tcPr/>
                </a:tc>
                <a:tc>
                  <a:txBody>
                    <a:bodyPr/>
                    <a:lstStyle/>
                    <a:p>
                      <a:pPr rtl="1"/>
                      <a:r>
                        <a:rPr lang="fa-IR" sz="1600" b="0" dirty="0" smtClean="0">
                          <a:cs typeface="2  Nazanin" pitchFamily="2" charset="-78"/>
                        </a:rPr>
                        <a:t>  //           //  </a:t>
                      </a:r>
                      <a:endParaRPr lang="fa-IR" sz="1600" b="0" dirty="0">
                        <a:cs typeface="2  Nazanin" pitchFamily="2" charset="-78"/>
                      </a:endParaRPr>
                    </a:p>
                  </a:txBody>
                  <a:tcPr/>
                </a:tc>
                <a:tc>
                  <a:txBody>
                    <a:bodyPr/>
                    <a:lstStyle/>
                    <a:p>
                      <a:pPr rtl="1"/>
                      <a:r>
                        <a:rPr lang="fa-IR" sz="1800" b="1" dirty="0" smtClean="0">
                          <a:cs typeface="2  Nazanin" pitchFamily="2" charset="-78"/>
                        </a:rPr>
                        <a:t>255ر576ر13</a:t>
                      </a:r>
                      <a:endParaRPr lang="fa-IR" sz="1800" b="1" dirty="0">
                        <a:cs typeface="2  Nazanin" pitchFamily="2" charset="-78"/>
                      </a:endParaRPr>
                    </a:p>
                  </a:txBody>
                  <a:tcPr/>
                </a:tc>
              </a:tr>
              <a:tr h="353346">
                <a:tc>
                  <a:txBody>
                    <a:bodyPr/>
                    <a:lstStyle/>
                    <a:p>
                      <a:pPr rtl="1"/>
                      <a:r>
                        <a:rPr lang="fa-IR" dirty="0" smtClean="0"/>
                        <a:t>4</a:t>
                      </a:r>
                      <a:endParaRPr lang="fa-IR" dirty="0"/>
                    </a:p>
                  </a:txBody>
                  <a:tcPr/>
                </a:tc>
                <a:tc>
                  <a:txBody>
                    <a:bodyPr/>
                    <a:lstStyle/>
                    <a:p>
                      <a:pPr rtl="1"/>
                      <a:r>
                        <a:rPr lang="fa-IR" sz="1800" b="1" dirty="0" smtClean="0">
                          <a:cs typeface="2  Nazanin" pitchFamily="2" charset="-78"/>
                        </a:rPr>
                        <a:t>000ر500</a:t>
                      </a:r>
                      <a:endParaRPr lang="fa-IR" sz="1800" b="1" dirty="0">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endParaRPr kumimoji="0" lang="fa-IR" sz="1600" b="0" kern="1200" dirty="0" smtClean="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r>
                        <a:rPr kumimoji="0" lang="fa-IR" sz="1600" b="0" kern="1200" dirty="0" smtClean="0">
                          <a:solidFill>
                            <a:schemeClr val="dk1"/>
                          </a:solidFill>
                          <a:latin typeface="+mn-lt"/>
                          <a:ea typeface="+mn-ea"/>
                          <a:cs typeface="2  Nazanin" pitchFamily="2" charset="-78"/>
                        </a:rPr>
                        <a:t>     </a:t>
                      </a:r>
                      <a:r>
                        <a:rPr kumimoji="0" lang="fa-IR" sz="1600" b="0" kern="1200" dirty="0" smtClean="0">
                          <a:solidFill>
                            <a:schemeClr val="dk1"/>
                          </a:solidFill>
                          <a:latin typeface="+mn-lt"/>
                          <a:ea typeface="+mn-ea"/>
                          <a:cs typeface="2  Nazanin" pitchFamily="2" charset="-78"/>
                        </a:rPr>
                        <a:t>//</a:t>
                      </a:r>
                      <a:endParaRPr kumimoji="0" lang="fa-IR" sz="1600" b="0" kern="1200" dirty="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r>
                        <a:rPr kumimoji="0" lang="fa-IR" sz="1600" b="0" kern="1200" dirty="0" smtClean="0">
                          <a:solidFill>
                            <a:schemeClr val="dk1"/>
                          </a:solidFill>
                          <a:latin typeface="+mn-lt"/>
                          <a:ea typeface="+mn-ea"/>
                          <a:cs typeface="2  Nazanin" pitchFamily="2" charset="-78"/>
                        </a:rPr>
                        <a:t>      </a:t>
                      </a:r>
                      <a:r>
                        <a:rPr kumimoji="0" lang="fa-IR" sz="1600" b="0" kern="1200" dirty="0" smtClean="0">
                          <a:solidFill>
                            <a:schemeClr val="dk1"/>
                          </a:solidFill>
                          <a:latin typeface="+mn-lt"/>
                          <a:ea typeface="+mn-ea"/>
                          <a:cs typeface="2  Nazanin" pitchFamily="2" charset="-78"/>
                        </a:rPr>
                        <a:t>//</a:t>
                      </a:r>
                      <a:endParaRPr kumimoji="0" lang="fa-IR" sz="1600" b="0" kern="1200" dirty="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endParaRPr kumimoji="0" lang="fa-IR" sz="1600" b="0" kern="1200" dirty="0">
                        <a:solidFill>
                          <a:schemeClr val="dk1"/>
                        </a:solidFill>
                        <a:latin typeface="+mn-lt"/>
                        <a:ea typeface="+mn-ea"/>
                        <a:cs typeface="2  Nazanin" pitchFamily="2" charset="-78"/>
                      </a:endParaRPr>
                    </a:p>
                  </a:txBody>
                  <a:tcPr/>
                </a:tc>
                <a:tc>
                  <a:txBody>
                    <a:bodyPr/>
                    <a:lstStyle/>
                    <a:p>
                      <a:pPr rtl="1"/>
                      <a:r>
                        <a:rPr lang="fa-IR" sz="1800" b="1" dirty="0" smtClean="0">
                          <a:cs typeface="2  Nazanin" pitchFamily="2" charset="-78"/>
                        </a:rPr>
                        <a:t>357ر686ر19</a:t>
                      </a:r>
                      <a:endParaRPr lang="fa-IR" sz="1800" b="1" dirty="0">
                        <a:cs typeface="2  Nazanin" pitchFamily="2" charset="-78"/>
                      </a:endParaRPr>
                    </a:p>
                  </a:txBody>
                  <a:tcPr/>
                </a:tc>
              </a:tr>
              <a:tr h="353346">
                <a:tc>
                  <a:txBody>
                    <a:bodyPr/>
                    <a:lstStyle/>
                    <a:p>
                      <a:pPr rtl="1"/>
                      <a:r>
                        <a:rPr lang="fa-IR" dirty="0" smtClean="0"/>
                        <a:t>5</a:t>
                      </a:r>
                      <a:endParaRPr lang="fa-IR" dirty="0"/>
                    </a:p>
                  </a:txBody>
                  <a:tcPr/>
                </a:tc>
                <a:tc>
                  <a:txBody>
                    <a:bodyPr/>
                    <a:lstStyle/>
                    <a:p>
                      <a:pPr rtl="1"/>
                      <a:r>
                        <a:rPr lang="fa-IR" sz="1800" b="1" dirty="0" smtClean="0">
                          <a:cs typeface="2  Nazanin" pitchFamily="2" charset="-78"/>
                        </a:rPr>
                        <a:t>000ر500</a:t>
                      </a:r>
                      <a:endParaRPr lang="fa-IR" sz="1800" b="1" dirty="0">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endParaRPr kumimoji="0" lang="fa-IR" sz="1600" b="0" kern="1200" dirty="0" smtClean="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endParaRPr kumimoji="0" lang="fa-IR" sz="1600" b="0" kern="1200" dirty="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endParaRPr kumimoji="0" lang="fa-IR" sz="1600" b="0" kern="1200" dirty="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endParaRPr kumimoji="0" lang="fa-IR" sz="1600" b="0" kern="1200" dirty="0">
                        <a:solidFill>
                          <a:schemeClr val="dk1"/>
                        </a:solidFill>
                        <a:latin typeface="+mn-lt"/>
                        <a:ea typeface="+mn-ea"/>
                        <a:cs typeface="2  Nazanin" pitchFamily="2" charset="-78"/>
                      </a:endParaRPr>
                    </a:p>
                  </a:txBody>
                  <a:tcPr/>
                </a:tc>
                <a:tc>
                  <a:txBody>
                    <a:bodyPr/>
                    <a:lstStyle/>
                    <a:p>
                      <a:pPr rtl="1"/>
                      <a:r>
                        <a:rPr lang="fa-IR" sz="1800" b="1" dirty="0" smtClean="0">
                          <a:cs typeface="2  Nazanin" pitchFamily="2" charset="-78"/>
                        </a:rPr>
                        <a:t>719ر806ر26</a:t>
                      </a:r>
                      <a:endParaRPr lang="fa-IR" sz="1800" b="1" dirty="0">
                        <a:cs typeface="2  Nazanin" pitchFamily="2" charset="-78"/>
                      </a:endParaRPr>
                    </a:p>
                  </a:txBody>
                  <a:tcPr/>
                </a:tc>
              </a:tr>
              <a:tr h="353346">
                <a:tc>
                  <a:txBody>
                    <a:bodyPr/>
                    <a:lstStyle/>
                    <a:p>
                      <a:pPr rtl="1"/>
                      <a:r>
                        <a:rPr lang="fa-IR" dirty="0" smtClean="0"/>
                        <a:t>6</a:t>
                      </a:r>
                      <a:endParaRPr lang="fa-IR" dirty="0"/>
                    </a:p>
                  </a:txBody>
                  <a:tcPr/>
                </a:tc>
                <a:tc>
                  <a:txBody>
                    <a:bodyPr/>
                    <a:lstStyle/>
                    <a:p>
                      <a:pPr rtl="1"/>
                      <a:r>
                        <a:rPr lang="fa-IR" sz="1800" b="1" dirty="0" smtClean="0">
                          <a:cs typeface="2  Nazanin" pitchFamily="2" charset="-78"/>
                        </a:rPr>
                        <a:t>000ر500</a:t>
                      </a:r>
                      <a:endParaRPr lang="fa-IR" sz="1800" b="1" dirty="0">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endParaRPr kumimoji="0" lang="fa-IR" sz="1600" b="0" kern="1200" dirty="0" smtClean="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r>
                        <a:rPr kumimoji="0" lang="fa-IR" sz="1600" b="0" kern="1200" dirty="0" smtClean="0">
                          <a:solidFill>
                            <a:schemeClr val="dk1"/>
                          </a:solidFill>
                          <a:latin typeface="+mn-lt"/>
                          <a:ea typeface="+mn-ea"/>
                          <a:cs typeface="2  Nazanin" pitchFamily="2" charset="-78"/>
                        </a:rPr>
                        <a:t>     </a:t>
                      </a:r>
                      <a:r>
                        <a:rPr kumimoji="0" lang="fa-IR" sz="1600" b="0" kern="1200" dirty="0" smtClean="0">
                          <a:solidFill>
                            <a:schemeClr val="dk1"/>
                          </a:solidFill>
                          <a:latin typeface="+mn-lt"/>
                          <a:ea typeface="+mn-ea"/>
                          <a:cs typeface="2  Nazanin" pitchFamily="2" charset="-78"/>
                        </a:rPr>
                        <a:t>//</a:t>
                      </a:r>
                      <a:endParaRPr kumimoji="0" lang="fa-IR" sz="1600" b="0" kern="1200" dirty="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r>
                        <a:rPr kumimoji="0" lang="fa-IR" sz="1600" b="0" kern="1200" dirty="0" smtClean="0">
                          <a:solidFill>
                            <a:schemeClr val="dk1"/>
                          </a:solidFill>
                          <a:latin typeface="+mn-lt"/>
                          <a:ea typeface="+mn-ea"/>
                          <a:cs typeface="2  Nazanin" pitchFamily="2" charset="-78"/>
                        </a:rPr>
                        <a:t>     </a:t>
                      </a:r>
                      <a:r>
                        <a:rPr kumimoji="0" lang="fa-IR" sz="1600" b="0" kern="1200" dirty="0" smtClean="0">
                          <a:solidFill>
                            <a:schemeClr val="dk1"/>
                          </a:solidFill>
                          <a:latin typeface="+mn-lt"/>
                          <a:ea typeface="+mn-ea"/>
                          <a:cs typeface="2  Nazanin" pitchFamily="2" charset="-78"/>
                        </a:rPr>
                        <a:t>//</a:t>
                      </a:r>
                      <a:endParaRPr kumimoji="0" lang="fa-IR" sz="1600" b="0" kern="1200" dirty="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endParaRPr kumimoji="0" lang="fa-IR" sz="1600" b="0" kern="1200" dirty="0">
                        <a:solidFill>
                          <a:schemeClr val="dk1"/>
                        </a:solidFill>
                        <a:latin typeface="+mn-lt"/>
                        <a:ea typeface="+mn-ea"/>
                        <a:cs typeface="2  Nazanin" pitchFamily="2" charset="-78"/>
                      </a:endParaRPr>
                    </a:p>
                  </a:txBody>
                  <a:tcPr/>
                </a:tc>
                <a:tc>
                  <a:txBody>
                    <a:bodyPr/>
                    <a:lstStyle/>
                    <a:p>
                      <a:pPr rtl="1"/>
                      <a:r>
                        <a:rPr lang="fa-IR" sz="1800" b="1" dirty="0" smtClean="0">
                          <a:cs typeface="2  Nazanin" pitchFamily="2" charset="-78"/>
                        </a:rPr>
                        <a:t>451ر101ر35</a:t>
                      </a:r>
                      <a:endParaRPr lang="fa-IR" sz="1800" b="1" dirty="0">
                        <a:cs typeface="2  Nazanin" pitchFamily="2" charset="-78"/>
                      </a:endParaRPr>
                    </a:p>
                  </a:txBody>
                  <a:tcPr/>
                </a:tc>
              </a:tr>
              <a:tr h="353346">
                <a:tc>
                  <a:txBody>
                    <a:bodyPr/>
                    <a:lstStyle/>
                    <a:p>
                      <a:pPr rtl="1"/>
                      <a:r>
                        <a:rPr lang="fa-IR" dirty="0" smtClean="0"/>
                        <a:t>7</a:t>
                      </a:r>
                      <a:endParaRPr lang="fa-IR" dirty="0"/>
                    </a:p>
                  </a:txBody>
                  <a:tcPr/>
                </a:tc>
                <a:tc>
                  <a:txBody>
                    <a:bodyPr/>
                    <a:lstStyle/>
                    <a:p>
                      <a:pPr rtl="1"/>
                      <a:r>
                        <a:rPr lang="fa-IR" sz="1800" b="1" dirty="0" smtClean="0">
                          <a:cs typeface="2  Nazanin" pitchFamily="2" charset="-78"/>
                        </a:rPr>
                        <a:t>000ر500</a:t>
                      </a:r>
                      <a:endParaRPr lang="fa-IR" sz="1800" b="1" dirty="0">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endParaRPr kumimoji="0" lang="fa-IR" sz="1600" b="0" kern="1200" dirty="0" smtClean="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r>
                        <a:rPr kumimoji="0" lang="fa-IR" sz="1600" b="0" kern="1200" dirty="0" smtClean="0">
                          <a:solidFill>
                            <a:schemeClr val="dk1"/>
                          </a:solidFill>
                          <a:latin typeface="+mn-lt"/>
                          <a:ea typeface="+mn-ea"/>
                          <a:cs typeface="2  Nazanin" pitchFamily="2" charset="-78"/>
                        </a:rPr>
                        <a:t>     </a:t>
                      </a:r>
                      <a:r>
                        <a:rPr kumimoji="0" lang="fa-IR" sz="1600" b="0" kern="1200" dirty="0" smtClean="0">
                          <a:solidFill>
                            <a:schemeClr val="dk1"/>
                          </a:solidFill>
                          <a:latin typeface="+mn-lt"/>
                          <a:ea typeface="+mn-ea"/>
                          <a:cs typeface="2  Nazanin" pitchFamily="2" charset="-78"/>
                        </a:rPr>
                        <a:t>//</a:t>
                      </a:r>
                      <a:endParaRPr kumimoji="0" lang="fa-IR" sz="1600" b="0" kern="1200" dirty="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r>
                        <a:rPr kumimoji="0" lang="fa-IR" sz="1600" b="0" kern="1200" dirty="0" smtClean="0">
                          <a:solidFill>
                            <a:schemeClr val="dk1"/>
                          </a:solidFill>
                          <a:latin typeface="+mn-lt"/>
                          <a:ea typeface="+mn-ea"/>
                          <a:cs typeface="2  Nazanin" pitchFamily="2" charset="-78"/>
                        </a:rPr>
                        <a:t>      </a:t>
                      </a:r>
                      <a:r>
                        <a:rPr kumimoji="0" lang="fa-IR" sz="1600" b="0" kern="1200" dirty="0" smtClean="0">
                          <a:solidFill>
                            <a:schemeClr val="dk1"/>
                          </a:solidFill>
                          <a:latin typeface="+mn-lt"/>
                          <a:ea typeface="+mn-ea"/>
                          <a:cs typeface="2  Nazanin" pitchFamily="2" charset="-78"/>
                        </a:rPr>
                        <a:t>//</a:t>
                      </a:r>
                      <a:endParaRPr kumimoji="0" lang="fa-IR" sz="1600" b="0" kern="1200" dirty="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endParaRPr kumimoji="0" lang="fa-IR" sz="1600" b="0" kern="1200" dirty="0">
                        <a:solidFill>
                          <a:schemeClr val="dk1"/>
                        </a:solidFill>
                        <a:latin typeface="+mn-lt"/>
                        <a:ea typeface="+mn-ea"/>
                        <a:cs typeface="2  Nazanin" pitchFamily="2" charset="-78"/>
                      </a:endParaRPr>
                    </a:p>
                  </a:txBody>
                  <a:tcPr/>
                </a:tc>
                <a:tc>
                  <a:txBody>
                    <a:bodyPr/>
                    <a:lstStyle/>
                    <a:p>
                      <a:pPr rtl="1"/>
                      <a:r>
                        <a:rPr lang="fa-IR" sz="1800" b="1" dirty="0" smtClean="0">
                          <a:cs typeface="2  Nazanin" pitchFamily="2" charset="-78"/>
                        </a:rPr>
                        <a:t>672ر762ر44</a:t>
                      </a:r>
                      <a:endParaRPr lang="fa-IR" sz="1800" b="1" dirty="0">
                        <a:cs typeface="2  Nazanin" pitchFamily="2" charset="-78"/>
                      </a:endParaRPr>
                    </a:p>
                  </a:txBody>
                  <a:tcPr/>
                </a:tc>
              </a:tr>
              <a:tr h="353346">
                <a:tc>
                  <a:txBody>
                    <a:bodyPr/>
                    <a:lstStyle/>
                    <a:p>
                      <a:pPr rtl="1"/>
                      <a:r>
                        <a:rPr lang="fa-IR" dirty="0" smtClean="0"/>
                        <a:t>8</a:t>
                      </a:r>
                      <a:endParaRPr lang="fa-IR" dirty="0"/>
                    </a:p>
                  </a:txBody>
                  <a:tcPr/>
                </a:tc>
                <a:tc>
                  <a:txBody>
                    <a:bodyPr/>
                    <a:lstStyle/>
                    <a:p>
                      <a:pPr rtl="1"/>
                      <a:r>
                        <a:rPr lang="fa-IR" sz="1800" b="1" dirty="0" smtClean="0">
                          <a:cs typeface="2  Nazanin" pitchFamily="2" charset="-78"/>
                        </a:rPr>
                        <a:t>000ر500</a:t>
                      </a:r>
                      <a:endParaRPr lang="fa-IR" sz="1800" b="1" dirty="0">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endParaRPr kumimoji="0" lang="fa-IR" sz="1600" b="0" kern="1200" dirty="0" smtClean="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r>
                        <a:rPr kumimoji="0" lang="fa-IR" sz="1600" b="0" kern="1200" dirty="0" smtClean="0">
                          <a:solidFill>
                            <a:schemeClr val="dk1"/>
                          </a:solidFill>
                          <a:latin typeface="+mn-lt"/>
                          <a:ea typeface="+mn-ea"/>
                          <a:cs typeface="2  Nazanin" pitchFamily="2" charset="-78"/>
                        </a:rPr>
                        <a:t>       </a:t>
                      </a:r>
                      <a:r>
                        <a:rPr kumimoji="0" lang="fa-IR" sz="1600" b="0" kern="1200" dirty="0" smtClean="0">
                          <a:solidFill>
                            <a:schemeClr val="dk1"/>
                          </a:solidFill>
                          <a:latin typeface="+mn-lt"/>
                          <a:ea typeface="+mn-ea"/>
                          <a:cs typeface="2  Nazanin" pitchFamily="2" charset="-78"/>
                        </a:rPr>
                        <a:t>//</a:t>
                      </a:r>
                      <a:endParaRPr kumimoji="0" lang="fa-IR" sz="1600" b="0" kern="1200" dirty="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r>
                        <a:rPr kumimoji="0" lang="fa-IR" sz="1600" b="0" kern="1200" dirty="0" smtClean="0">
                          <a:solidFill>
                            <a:schemeClr val="dk1"/>
                          </a:solidFill>
                          <a:latin typeface="+mn-lt"/>
                          <a:ea typeface="+mn-ea"/>
                          <a:cs typeface="2  Nazanin" pitchFamily="2" charset="-78"/>
                        </a:rPr>
                        <a:t>      </a:t>
                      </a:r>
                      <a:r>
                        <a:rPr kumimoji="0" lang="fa-IR" sz="1600" b="0" kern="1200" dirty="0" smtClean="0">
                          <a:solidFill>
                            <a:schemeClr val="dk1"/>
                          </a:solidFill>
                          <a:latin typeface="+mn-lt"/>
                          <a:ea typeface="+mn-ea"/>
                          <a:cs typeface="2  Nazanin" pitchFamily="2" charset="-78"/>
                        </a:rPr>
                        <a:t>//</a:t>
                      </a:r>
                      <a:endParaRPr kumimoji="0" lang="fa-IR" sz="1600" b="0" kern="1200" dirty="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endParaRPr kumimoji="0" lang="fa-IR" sz="1600" b="0" kern="1200" dirty="0">
                        <a:solidFill>
                          <a:schemeClr val="dk1"/>
                        </a:solidFill>
                        <a:latin typeface="+mn-lt"/>
                        <a:ea typeface="+mn-ea"/>
                        <a:cs typeface="2  Nazanin" pitchFamily="2" charset="-78"/>
                      </a:endParaRPr>
                    </a:p>
                  </a:txBody>
                  <a:tcPr/>
                </a:tc>
                <a:tc>
                  <a:txBody>
                    <a:bodyPr/>
                    <a:lstStyle/>
                    <a:p>
                      <a:pPr rtl="1"/>
                      <a:r>
                        <a:rPr lang="fa-IR" sz="1800" b="1" dirty="0" smtClean="0">
                          <a:cs typeface="2  Nazanin" pitchFamily="2" charset="-78"/>
                        </a:rPr>
                        <a:t>669ر011ر56</a:t>
                      </a:r>
                      <a:endParaRPr lang="fa-IR" sz="1800" b="1" dirty="0">
                        <a:cs typeface="2  Nazanin" pitchFamily="2" charset="-78"/>
                      </a:endParaRPr>
                    </a:p>
                  </a:txBody>
                  <a:tcPr/>
                </a:tc>
              </a:tr>
              <a:tr h="353346">
                <a:tc>
                  <a:txBody>
                    <a:bodyPr/>
                    <a:lstStyle/>
                    <a:p>
                      <a:pPr rtl="1"/>
                      <a:r>
                        <a:rPr lang="fa-IR" dirty="0" smtClean="0"/>
                        <a:t>9</a:t>
                      </a:r>
                      <a:endParaRPr lang="fa-IR" dirty="0"/>
                    </a:p>
                  </a:txBody>
                  <a:tcPr/>
                </a:tc>
                <a:tc>
                  <a:txBody>
                    <a:bodyPr/>
                    <a:lstStyle/>
                    <a:p>
                      <a:pPr rtl="1"/>
                      <a:r>
                        <a:rPr lang="fa-IR" sz="1800" b="1" dirty="0" smtClean="0">
                          <a:cs typeface="2  Nazanin" pitchFamily="2" charset="-78"/>
                        </a:rPr>
                        <a:t>000ر500</a:t>
                      </a:r>
                      <a:endParaRPr lang="fa-IR" sz="1800" b="1" dirty="0">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endParaRPr kumimoji="0" lang="fa-IR" sz="1600" b="0" kern="1200" dirty="0" smtClean="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endParaRPr kumimoji="0" lang="fa-IR" sz="1600" b="0" kern="1200" dirty="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r>
                        <a:rPr kumimoji="0" lang="fa-IR" sz="1600" b="0" kern="1200" dirty="0" smtClean="0">
                          <a:solidFill>
                            <a:schemeClr val="dk1"/>
                          </a:solidFill>
                          <a:latin typeface="+mn-lt"/>
                          <a:ea typeface="+mn-ea"/>
                          <a:cs typeface="2  Nazanin" pitchFamily="2" charset="-78"/>
                        </a:rPr>
                        <a:t>      </a:t>
                      </a:r>
                      <a:r>
                        <a:rPr kumimoji="0" lang="fa-IR" sz="1600" b="0" kern="1200" dirty="0" smtClean="0">
                          <a:solidFill>
                            <a:schemeClr val="dk1"/>
                          </a:solidFill>
                          <a:latin typeface="+mn-lt"/>
                          <a:ea typeface="+mn-ea"/>
                          <a:cs typeface="2  Nazanin" pitchFamily="2" charset="-78"/>
                        </a:rPr>
                        <a:t>//</a:t>
                      </a:r>
                      <a:endParaRPr kumimoji="0" lang="fa-IR" sz="1600" b="0" kern="1200" dirty="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endParaRPr kumimoji="0" lang="fa-IR" sz="1600" b="0" kern="1200" dirty="0">
                        <a:solidFill>
                          <a:schemeClr val="dk1"/>
                        </a:solidFill>
                        <a:latin typeface="+mn-lt"/>
                        <a:ea typeface="+mn-ea"/>
                        <a:cs typeface="2  Nazanin" pitchFamily="2" charset="-78"/>
                      </a:endParaRPr>
                    </a:p>
                  </a:txBody>
                  <a:tcPr/>
                </a:tc>
                <a:tc>
                  <a:txBody>
                    <a:bodyPr/>
                    <a:lstStyle/>
                    <a:p>
                      <a:pPr rtl="1"/>
                      <a:r>
                        <a:rPr lang="fa-IR" sz="1800" b="1" dirty="0" smtClean="0">
                          <a:cs typeface="2  Nazanin" pitchFamily="2" charset="-78"/>
                        </a:rPr>
                        <a:t>224ر109ر69</a:t>
                      </a:r>
                      <a:endParaRPr lang="fa-IR" sz="1800" b="1" dirty="0">
                        <a:cs typeface="2  Nazanin" pitchFamily="2" charset="-78"/>
                      </a:endParaRPr>
                    </a:p>
                  </a:txBody>
                  <a:tcPr/>
                </a:tc>
              </a:tr>
              <a:tr h="353346">
                <a:tc>
                  <a:txBody>
                    <a:bodyPr/>
                    <a:lstStyle/>
                    <a:p>
                      <a:pPr rtl="1"/>
                      <a:r>
                        <a:rPr lang="fa-IR" dirty="0" smtClean="0"/>
                        <a:t>10</a:t>
                      </a:r>
                      <a:endParaRPr lang="fa-IR" dirty="0"/>
                    </a:p>
                  </a:txBody>
                  <a:tcPr/>
                </a:tc>
                <a:tc>
                  <a:txBody>
                    <a:bodyPr/>
                    <a:lstStyle/>
                    <a:p>
                      <a:pPr rtl="1"/>
                      <a:r>
                        <a:rPr lang="fa-IR" sz="1800" b="1" dirty="0" smtClean="0">
                          <a:cs typeface="2  Nazanin" pitchFamily="2" charset="-78"/>
                        </a:rPr>
                        <a:t>000ر500</a:t>
                      </a:r>
                      <a:endParaRPr lang="fa-IR" sz="1800" b="1" dirty="0">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 </a:t>
                      </a:r>
                      <a:endParaRPr kumimoji="0" lang="fa-IR" sz="1600" b="0" kern="1200" dirty="0" smtClean="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r>
                        <a:rPr kumimoji="0" lang="fa-IR" sz="1600" b="0" kern="1200" dirty="0" smtClean="0">
                          <a:solidFill>
                            <a:schemeClr val="dk1"/>
                          </a:solidFill>
                          <a:latin typeface="+mn-lt"/>
                          <a:ea typeface="+mn-ea"/>
                          <a:cs typeface="2  Nazanin" pitchFamily="2" charset="-78"/>
                        </a:rPr>
                        <a:t>    </a:t>
                      </a:r>
                      <a:r>
                        <a:rPr kumimoji="0" lang="fa-IR" sz="1600" b="0" kern="1200" dirty="0" smtClean="0">
                          <a:solidFill>
                            <a:schemeClr val="dk1"/>
                          </a:solidFill>
                          <a:latin typeface="+mn-lt"/>
                          <a:ea typeface="+mn-ea"/>
                          <a:cs typeface="2  Nazanin" pitchFamily="2" charset="-78"/>
                        </a:rPr>
                        <a:t>// </a:t>
                      </a:r>
                      <a:endParaRPr kumimoji="0" lang="fa-IR" sz="1600" b="0" kern="1200" dirty="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r>
                        <a:rPr kumimoji="0" lang="fa-IR" sz="1600" b="0" kern="1200" dirty="0" smtClean="0">
                          <a:solidFill>
                            <a:schemeClr val="dk1"/>
                          </a:solidFill>
                          <a:latin typeface="+mn-lt"/>
                          <a:ea typeface="+mn-ea"/>
                          <a:cs typeface="2  Nazanin" pitchFamily="2" charset="-78"/>
                        </a:rPr>
                        <a:t>     </a:t>
                      </a:r>
                      <a:r>
                        <a:rPr kumimoji="0" lang="fa-IR" sz="1600" b="0" kern="1200" dirty="0" smtClean="0">
                          <a:solidFill>
                            <a:schemeClr val="dk1"/>
                          </a:solidFill>
                          <a:latin typeface="+mn-lt"/>
                          <a:ea typeface="+mn-ea"/>
                          <a:cs typeface="2  Nazanin" pitchFamily="2" charset="-78"/>
                        </a:rPr>
                        <a:t>// </a:t>
                      </a:r>
                      <a:endParaRPr kumimoji="0" lang="fa-IR" sz="1600" b="0" kern="1200" dirty="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 </a:t>
                      </a:r>
                      <a:endParaRPr kumimoji="0" lang="fa-IR" sz="1600" b="0" kern="1200" dirty="0">
                        <a:solidFill>
                          <a:schemeClr val="dk1"/>
                        </a:solidFill>
                        <a:latin typeface="+mn-lt"/>
                        <a:ea typeface="+mn-ea"/>
                        <a:cs typeface="2  Nazanin" pitchFamily="2" charset="-78"/>
                      </a:endParaRPr>
                    </a:p>
                  </a:txBody>
                  <a:tcPr/>
                </a:tc>
                <a:tc>
                  <a:txBody>
                    <a:bodyPr/>
                    <a:lstStyle/>
                    <a:p>
                      <a:pPr rtl="1"/>
                      <a:r>
                        <a:rPr lang="fa-IR" sz="1800" b="1" dirty="0" smtClean="0">
                          <a:cs typeface="2  Nazanin" pitchFamily="2" charset="-78"/>
                        </a:rPr>
                        <a:t>206ر360ر84</a:t>
                      </a:r>
                      <a:endParaRPr lang="fa-IR" sz="1800" b="1" dirty="0">
                        <a:cs typeface="2  Nazanin" pitchFamily="2" charset="-78"/>
                      </a:endParaRPr>
                    </a:p>
                  </a:txBody>
                  <a:tcPr/>
                </a:tc>
              </a:tr>
              <a:tr h="353346">
                <a:tc>
                  <a:txBody>
                    <a:bodyPr/>
                    <a:lstStyle/>
                    <a:p>
                      <a:pPr rtl="1"/>
                      <a:r>
                        <a:rPr lang="fa-IR" dirty="0" smtClean="0"/>
                        <a:t>11</a:t>
                      </a:r>
                      <a:endParaRPr lang="fa-IR" dirty="0"/>
                    </a:p>
                  </a:txBody>
                  <a:tcPr/>
                </a:tc>
                <a:tc>
                  <a:txBody>
                    <a:bodyPr/>
                    <a:lstStyle/>
                    <a:p>
                      <a:pPr rtl="1"/>
                      <a:r>
                        <a:rPr lang="fa-IR" sz="1800" b="1" dirty="0" smtClean="0">
                          <a:cs typeface="2  Nazanin" pitchFamily="2" charset="-78"/>
                        </a:rPr>
                        <a:t>000ر500</a:t>
                      </a:r>
                      <a:endParaRPr lang="fa-IR" sz="1800" b="1" dirty="0">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endParaRPr kumimoji="0" lang="fa-IR" sz="1600" b="0" kern="1200" dirty="0" smtClean="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r>
                        <a:rPr kumimoji="0" lang="fa-IR" sz="1600" b="0" kern="1200" dirty="0" smtClean="0">
                          <a:solidFill>
                            <a:schemeClr val="dk1"/>
                          </a:solidFill>
                          <a:latin typeface="+mn-lt"/>
                          <a:ea typeface="+mn-ea"/>
                          <a:cs typeface="2  Nazanin" pitchFamily="2" charset="-78"/>
                        </a:rPr>
                        <a:t>     </a:t>
                      </a:r>
                      <a:r>
                        <a:rPr kumimoji="0" lang="fa-IR" sz="1600" b="0" kern="1200" dirty="0" smtClean="0">
                          <a:solidFill>
                            <a:schemeClr val="dk1"/>
                          </a:solidFill>
                          <a:latin typeface="+mn-lt"/>
                          <a:ea typeface="+mn-ea"/>
                          <a:cs typeface="2  Nazanin" pitchFamily="2" charset="-78"/>
                        </a:rPr>
                        <a:t>//</a:t>
                      </a:r>
                      <a:endParaRPr kumimoji="0" lang="fa-IR" sz="1600" b="0" kern="1200" dirty="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r>
                        <a:rPr kumimoji="0" lang="fa-IR" sz="1600" b="0" kern="1200" dirty="0" smtClean="0">
                          <a:solidFill>
                            <a:schemeClr val="dk1"/>
                          </a:solidFill>
                          <a:latin typeface="+mn-lt"/>
                          <a:ea typeface="+mn-ea"/>
                          <a:cs typeface="2  Nazanin" pitchFamily="2" charset="-78"/>
                        </a:rPr>
                        <a:t>     </a:t>
                      </a:r>
                      <a:r>
                        <a:rPr kumimoji="0" lang="fa-IR" sz="1600" b="0" kern="1200" dirty="0" smtClean="0">
                          <a:solidFill>
                            <a:schemeClr val="dk1"/>
                          </a:solidFill>
                          <a:latin typeface="+mn-lt"/>
                          <a:ea typeface="+mn-ea"/>
                          <a:cs typeface="2  Nazanin" pitchFamily="2" charset="-78"/>
                        </a:rPr>
                        <a:t>//</a:t>
                      </a:r>
                      <a:endParaRPr kumimoji="0" lang="fa-IR" sz="1600" b="0" kern="1200" dirty="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endParaRPr kumimoji="0" lang="fa-IR" sz="1600" b="0" kern="1200" dirty="0">
                        <a:solidFill>
                          <a:schemeClr val="dk1"/>
                        </a:solidFill>
                        <a:latin typeface="+mn-lt"/>
                        <a:ea typeface="+mn-ea"/>
                        <a:cs typeface="2  Nazanin" pitchFamily="2" charset="-78"/>
                      </a:endParaRPr>
                    </a:p>
                  </a:txBody>
                  <a:tcPr/>
                </a:tc>
                <a:tc>
                  <a:txBody>
                    <a:bodyPr/>
                    <a:lstStyle/>
                    <a:p>
                      <a:pPr rtl="1"/>
                      <a:r>
                        <a:rPr lang="fa-IR" sz="1800" b="1" dirty="0" smtClean="0">
                          <a:cs typeface="2  Nazanin" pitchFamily="2" charset="-78"/>
                        </a:rPr>
                        <a:t>126ر126ر102</a:t>
                      </a:r>
                      <a:endParaRPr lang="fa-IR" sz="1800" b="1" dirty="0">
                        <a:cs typeface="2  Nazanin" pitchFamily="2" charset="-78"/>
                      </a:endParaRPr>
                    </a:p>
                  </a:txBody>
                  <a:tcPr/>
                </a:tc>
              </a:tr>
              <a:tr h="353346">
                <a:tc>
                  <a:txBody>
                    <a:bodyPr/>
                    <a:lstStyle/>
                    <a:p>
                      <a:pPr rtl="1"/>
                      <a:r>
                        <a:rPr lang="fa-IR" dirty="0" smtClean="0"/>
                        <a:t>12</a:t>
                      </a:r>
                      <a:endParaRPr lang="fa-IR" dirty="0"/>
                    </a:p>
                  </a:txBody>
                  <a:tcPr/>
                </a:tc>
                <a:tc>
                  <a:txBody>
                    <a:bodyPr/>
                    <a:lstStyle/>
                    <a:p>
                      <a:pPr rtl="1"/>
                      <a:r>
                        <a:rPr lang="fa-IR" sz="1800" b="1" dirty="0" smtClean="0">
                          <a:cs typeface="2  Nazanin" pitchFamily="2" charset="-78"/>
                        </a:rPr>
                        <a:t>000ر500</a:t>
                      </a:r>
                      <a:endParaRPr lang="fa-IR" sz="1800" b="1" dirty="0">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  </a:t>
                      </a:r>
                      <a:endParaRPr kumimoji="0" lang="fa-IR" sz="1600" b="0" kern="1200" dirty="0" smtClean="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r>
                        <a:rPr kumimoji="0" lang="fa-IR" sz="1600" b="0" kern="1200" dirty="0" smtClean="0">
                          <a:solidFill>
                            <a:schemeClr val="dk1"/>
                          </a:solidFill>
                          <a:latin typeface="+mn-lt"/>
                          <a:ea typeface="+mn-ea"/>
                          <a:cs typeface="2  Nazanin" pitchFamily="2" charset="-78"/>
                        </a:rPr>
                        <a:t>    </a:t>
                      </a:r>
                      <a:r>
                        <a:rPr kumimoji="0" lang="fa-IR" sz="1600" b="0" kern="1200" dirty="0" smtClean="0">
                          <a:solidFill>
                            <a:schemeClr val="dk1"/>
                          </a:solidFill>
                          <a:latin typeface="+mn-lt"/>
                          <a:ea typeface="+mn-ea"/>
                          <a:cs typeface="2  Nazanin" pitchFamily="2" charset="-78"/>
                        </a:rPr>
                        <a:t>//  </a:t>
                      </a:r>
                      <a:endParaRPr kumimoji="0" lang="fa-IR" sz="1600" b="0" kern="1200" dirty="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r>
                        <a:rPr kumimoji="0" lang="fa-IR" sz="1600" b="0" kern="1200" dirty="0" smtClean="0">
                          <a:solidFill>
                            <a:schemeClr val="dk1"/>
                          </a:solidFill>
                          <a:latin typeface="+mn-lt"/>
                          <a:ea typeface="+mn-ea"/>
                          <a:cs typeface="2  Nazanin" pitchFamily="2" charset="-78"/>
                        </a:rPr>
                        <a:t>      </a:t>
                      </a:r>
                      <a:r>
                        <a:rPr kumimoji="0" lang="fa-IR" sz="1600" b="0" kern="1200" dirty="0" smtClean="0">
                          <a:solidFill>
                            <a:schemeClr val="dk1"/>
                          </a:solidFill>
                          <a:latin typeface="+mn-lt"/>
                          <a:ea typeface="+mn-ea"/>
                          <a:cs typeface="2  Nazanin" pitchFamily="2" charset="-78"/>
                        </a:rPr>
                        <a:t>//  </a:t>
                      </a:r>
                      <a:endParaRPr kumimoji="0" lang="fa-IR" sz="1600" b="0" kern="1200" dirty="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  </a:t>
                      </a:r>
                      <a:endParaRPr kumimoji="0" lang="fa-IR" sz="1600" b="0" kern="1200" dirty="0">
                        <a:solidFill>
                          <a:schemeClr val="dk1"/>
                        </a:solidFill>
                        <a:latin typeface="+mn-lt"/>
                        <a:ea typeface="+mn-ea"/>
                        <a:cs typeface="2  Nazanin" pitchFamily="2" charset="-78"/>
                      </a:endParaRPr>
                    </a:p>
                  </a:txBody>
                  <a:tcPr/>
                </a:tc>
                <a:tc>
                  <a:txBody>
                    <a:bodyPr/>
                    <a:lstStyle/>
                    <a:p>
                      <a:pPr rtl="1"/>
                      <a:r>
                        <a:rPr lang="fa-IR" sz="1800" b="1" dirty="0" smtClean="0">
                          <a:cs typeface="2  Nazanin" pitchFamily="2" charset="-78"/>
                        </a:rPr>
                        <a:t>436ر825ر122</a:t>
                      </a:r>
                      <a:endParaRPr lang="fa-IR" sz="1800" b="1" dirty="0">
                        <a:cs typeface="2  Nazanin" pitchFamily="2" charset="-78"/>
                      </a:endParaRPr>
                    </a:p>
                  </a:txBody>
                  <a:tcPr/>
                </a:tc>
              </a:tr>
              <a:tr h="353346">
                <a:tc>
                  <a:txBody>
                    <a:bodyPr/>
                    <a:lstStyle/>
                    <a:p>
                      <a:pPr rtl="1"/>
                      <a:r>
                        <a:rPr lang="fa-IR" dirty="0" smtClean="0"/>
                        <a:t>13</a:t>
                      </a:r>
                      <a:endParaRPr lang="fa-IR" dirty="0"/>
                    </a:p>
                  </a:txBody>
                  <a:tcPr/>
                </a:tc>
                <a:tc>
                  <a:txBody>
                    <a:bodyPr/>
                    <a:lstStyle/>
                    <a:p>
                      <a:pPr rtl="1"/>
                      <a:r>
                        <a:rPr lang="fa-IR" sz="1800" b="1" dirty="0" smtClean="0">
                          <a:cs typeface="2  Nazanin" pitchFamily="2" charset="-78"/>
                        </a:rPr>
                        <a:t>000ر500</a:t>
                      </a:r>
                      <a:endParaRPr lang="fa-IR" sz="1800" b="1" dirty="0">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  </a:t>
                      </a:r>
                      <a:endParaRPr kumimoji="0" lang="fa-IR" sz="1600" b="0" kern="1200" dirty="0" smtClean="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r>
                        <a:rPr kumimoji="0" lang="fa-IR" sz="1600" b="0" kern="1200" dirty="0" smtClean="0">
                          <a:solidFill>
                            <a:schemeClr val="dk1"/>
                          </a:solidFill>
                          <a:latin typeface="+mn-lt"/>
                          <a:ea typeface="+mn-ea"/>
                          <a:cs typeface="2  Nazanin" pitchFamily="2" charset="-78"/>
                        </a:rPr>
                        <a:t>    </a:t>
                      </a:r>
                      <a:r>
                        <a:rPr kumimoji="0" lang="fa-IR" sz="1600" b="0" kern="1200" dirty="0" smtClean="0">
                          <a:solidFill>
                            <a:schemeClr val="dk1"/>
                          </a:solidFill>
                          <a:latin typeface="+mn-lt"/>
                          <a:ea typeface="+mn-ea"/>
                          <a:cs typeface="2  Nazanin" pitchFamily="2" charset="-78"/>
                        </a:rPr>
                        <a:t>//  </a:t>
                      </a:r>
                      <a:endParaRPr kumimoji="0" lang="fa-IR" sz="1600" b="0" kern="1200" dirty="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  </a:t>
                      </a:r>
                      <a:endParaRPr kumimoji="0" lang="fa-IR" sz="1600" b="0" kern="1200" dirty="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  </a:t>
                      </a:r>
                      <a:endParaRPr kumimoji="0" lang="fa-IR" sz="1600" b="0" kern="1200" dirty="0">
                        <a:solidFill>
                          <a:schemeClr val="dk1"/>
                        </a:solidFill>
                        <a:latin typeface="+mn-lt"/>
                        <a:ea typeface="+mn-ea"/>
                        <a:cs typeface="2  Nazanin" pitchFamily="2" charset="-78"/>
                      </a:endParaRPr>
                    </a:p>
                  </a:txBody>
                  <a:tcPr/>
                </a:tc>
                <a:tc>
                  <a:txBody>
                    <a:bodyPr/>
                    <a:lstStyle/>
                    <a:p>
                      <a:pPr rtl="1"/>
                      <a:r>
                        <a:rPr lang="fa-IR" sz="1800" b="1" dirty="0" smtClean="0">
                          <a:cs typeface="2  Nazanin" pitchFamily="2" charset="-78"/>
                        </a:rPr>
                        <a:t>169ر945ر146</a:t>
                      </a:r>
                      <a:endParaRPr lang="fa-IR" sz="1800" b="1" dirty="0">
                        <a:cs typeface="2  Nazanin" pitchFamily="2" charset="-78"/>
                      </a:endParaRPr>
                    </a:p>
                  </a:txBody>
                  <a:tcPr/>
                </a:tc>
              </a:tr>
              <a:tr h="353346">
                <a:tc>
                  <a:txBody>
                    <a:bodyPr/>
                    <a:lstStyle/>
                    <a:p>
                      <a:pPr rtl="1"/>
                      <a:r>
                        <a:rPr lang="fa-IR" dirty="0" smtClean="0"/>
                        <a:t>14</a:t>
                      </a:r>
                      <a:endParaRPr lang="fa-IR" dirty="0"/>
                    </a:p>
                  </a:txBody>
                  <a:tcPr/>
                </a:tc>
                <a:tc>
                  <a:txBody>
                    <a:bodyPr/>
                    <a:lstStyle/>
                    <a:p>
                      <a:pPr rtl="1"/>
                      <a:r>
                        <a:rPr lang="fa-IR" sz="1800" b="1" dirty="0" smtClean="0">
                          <a:cs typeface="2  Nazanin" pitchFamily="2" charset="-78"/>
                        </a:rPr>
                        <a:t>000ر500</a:t>
                      </a:r>
                      <a:endParaRPr lang="fa-IR" sz="1800" b="1" dirty="0">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endParaRPr kumimoji="0" lang="fa-IR" sz="1600" b="0" kern="1200" dirty="0" smtClean="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r>
                        <a:rPr kumimoji="0" lang="fa-IR" sz="1600" b="0" kern="1200" dirty="0" smtClean="0">
                          <a:solidFill>
                            <a:schemeClr val="dk1"/>
                          </a:solidFill>
                          <a:latin typeface="+mn-lt"/>
                          <a:ea typeface="+mn-ea"/>
                          <a:cs typeface="2  Nazanin" pitchFamily="2" charset="-78"/>
                        </a:rPr>
                        <a:t>     </a:t>
                      </a:r>
                      <a:r>
                        <a:rPr kumimoji="0" lang="fa-IR" sz="1600" b="0" kern="1200" dirty="0" smtClean="0">
                          <a:solidFill>
                            <a:schemeClr val="dk1"/>
                          </a:solidFill>
                          <a:latin typeface="+mn-lt"/>
                          <a:ea typeface="+mn-ea"/>
                          <a:cs typeface="2  Nazanin" pitchFamily="2" charset="-78"/>
                        </a:rPr>
                        <a:t>//</a:t>
                      </a:r>
                      <a:endParaRPr kumimoji="0" lang="fa-IR" sz="1600" b="0" kern="1200" dirty="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endParaRPr kumimoji="0" lang="fa-IR" sz="1600" b="0" kern="1200" dirty="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endParaRPr kumimoji="0" lang="fa-IR" sz="1600" b="0" kern="1200" dirty="0">
                        <a:solidFill>
                          <a:schemeClr val="dk1"/>
                        </a:solidFill>
                        <a:latin typeface="+mn-lt"/>
                        <a:ea typeface="+mn-ea"/>
                        <a:cs typeface="2  Nazanin" pitchFamily="2" charset="-78"/>
                      </a:endParaRPr>
                    </a:p>
                  </a:txBody>
                  <a:tcPr/>
                </a:tc>
                <a:tc>
                  <a:txBody>
                    <a:bodyPr/>
                    <a:lstStyle/>
                    <a:p>
                      <a:pPr rtl="1"/>
                      <a:r>
                        <a:rPr lang="fa-IR" sz="1800" b="1" dirty="0" smtClean="0">
                          <a:cs typeface="2  Nazanin" pitchFamily="2" charset="-78"/>
                        </a:rPr>
                        <a:t>442ر058ر175</a:t>
                      </a:r>
                      <a:endParaRPr lang="fa-IR" sz="1800" b="1" dirty="0">
                        <a:cs typeface="2  Nazanin" pitchFamily="2" charset="-78"/>
                      </a:endParaRPr>
                    </a:p>
                  </a:txBody>
                  <a:tcPr/>
                </a:tc>
              </a:tr>
              <a:tr h="353346">
                <a:tc>
                  <a:txBody>
                    <a:bodyPr/>
                    <a:lstStyle/>
                    <a:p>
                      <a:pPr rtl="1"/>
                      <a:r>
                        <a:rPr lang="fa-IR" dirty="0" smtClean="0"/>
                        <a:t>15</a:t>
                      </a:r>
                      <a:endParaRPr lang="fa-IR" dirty="0"/>
                    </a:p>
                  </a:txBody>
                  <a:tcPr/>
                </a:tc>
                <a:tc>
                  <a:txBody>
                    <a:bodyPr/>
                    <a:lstStyle/>
                    <a:p>
                      <a:pPr rtl="1"/>
                      <a:r>
                        <a:rPr lang="fa-IR" sz="1800" b="1" dirty="0" smtClean="0">
                          <a:cs typeface="2  Nazanin" pitchFamily="2" charset="-78"/>
                        </a:rPr>
                        <a:t>000ر500</a:t>
                      </a:r>
                      <a:endParaRPr lang="fa-IR" sz="1800" b="1" dirty="0">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endParaRPr kumimoji="0" lang="fa-IR" sz="1600" b="0" kern="1200" dirty="0" smtClean="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endParaRPr kumimoji="0" lang="fa-IR" sz="1600" b="0" kern="1200" dirty="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endParaRPr kumimoji="0" lang="fa-IR" sz="1600" b="0" kern="1200" dirty="0">
                        <a:solidFill>
                          <a:schemeClr val="dk1"/>
                        </a:solidFill>
                        <a:latin typeface="+mn-lt"/>
                        <a:ea typeface="+mn-ea"/>
                        <a:cs typeface="2  Nazanin" pitchFamily="2" charset="-78"/>
                      </a:endParaRPr>
                    </a:p>
                  </a:txBody>
                  <a:tcPr/>
                </a:tc>
                <a:tc>
                  <a:txBody>
                    <a:bodyPr/>
                    <a:lstStyle/>
                    <a:p>
                      <a:pPr marL="0" algn="r" rtl="1" eaLnBrk="1" latinLnBrk="0" hangingPunct="1"/>
                      <a:r>
                        <a:rPr kumimoji="0" lang="fa-IR" sz="1600" b="0" kern="1200" dirty="0" smtClean="0">
                          <a:solidFill>
                            <a:schemeClr val="dk1"/>
                          </a:solidFill>
                          <a:latin typeface="+mn-lt"/>
                          <a:ea typeface="+mn-ea"/>
                          <a:cs typeface="2  Nazanin" pitchFamily="2" charset="-78"/>
                        </a:rPr>
                        <a:t>     //         //</a:t>
                      </a:r>
                      <a:endParaRPr kumimoji="0" lang="fa-IR" sz="1600" b="0" kern="1200" dirty="0">
                        <a:solidFill>
                          <a:schemeClr val="dk1"/>
                        </a:solidFill>
                        <a:latin typeface="+mn-lt"/>
                        <a:ea typeface="+mn-ea"/>
                        <a:cs typeface="2  Nazanin" pitchFamily="2" charset="-78"/>
                      </a:endParaRPr>
                    </a:p>
                  </a:txBody>
                  <a:tcPr/>
                </a:tc>
                <a:tc>
                  <a:txBody>
                    <a:bodyPr/>
                    <a:lstStyle/>
                    <a:p>
                      <a:pPr rtl="1"/>
                      <a:r>
                        <a:rPr lang="fa-IR" sz="1800" b="1" dirty="0" smtClean="0">
                          <a:cs typeface="2  Nazanin" pitchFamily="2" charset="-78"/>
                        </a:rPr>
                        <a:t>545ر840ر207</a:t>
                      </a:r>
                      <a:endParaRPr lang="fa-IR" sz="1800" b="1" dirty="0">
                        <a:cs typeface="2  Nazanin" pitchFamily="2" charset="-78"/>
                      </a:endParaRPr>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662" y="500043"/>
            <a:ext cx="7786742" cy="1000132"/>
          </a:xfrm>
        </p:spPr>
        <p:txBody>
          <a:bodyPr>
            <a:normAutofit/>
          </a:bodyPr>
          <a:lstStyle/>
          <a:p>
            <a:r>
              <a:rPr lang="fa-IR" sz="2800" dirty="0" smtClean="0">
                <a:cs typeface="2  Nazanin" pitchFamily="2" charset="-78"/>
              </a:rPr>
              <a:t>برخی از مزایای طرح بیمه تشکیل سرمایه :</a:t>
            </a:r>
            <a:endParaRPr lang="fa-IR" sz="2800" dirty="0">
              <a:cs typeface="2  Nazanin" pitchFamily="2" charset="-78"/>
            </a:endParaRPr>
          </a:p>
        </p:txBody>
      </p:sp>
      <p:sp>
        <p:nvSpPr>
          <p:cNvPr id="3" name="Subtitle 2"/>
          <p:cNvSpPr>
            <a:spLocks noGrp="1"/>
          </p:cNvSpPr>
          <p:nvPr>
            <p:ph type="subTitle" idx="1"/>
          </p:nvPr>
        </p:nvSpPr>
        <p:spPr>
          <a:xfrm>
            <a:off x="928662" y="1571612"/>
            <a:ext cx="7786742" cy="4214842"/>
          </a:xfrm>
        </p:spPr>
        <p:txBody>
          <a:bodyPr>
            <a:noAutofit/>
          </a:bodyPr>
          <a:lstStyle/>
          <a:p>
            <a:pPr algn="just"/>
            <a:r>
              <a:rPr lang="fa-IR" sz="2400" dirty="0" smtClean="0">
                <a:cs typeface="2  Nazanin" pitchFamily="2" charset="-78"/>
              </a:rPr>
              <a:t>1- تنظیم برنامه مالی خانواده وامکان انجام هزینه های بزرگ از محل پس اندازهای ماهانه. </a:t>
            </a:r>
          </a:p>
          <a:p>
            <a:pPr algn="just"/>
            <a:r>
              <a:rPr lang="fa-IR" sz="2400" dirty="0" smtClean="0">
                <a:cs typeface="2  Nazanin" pitchFamily="2" charset="-78"/>
              </a:rPr>
              <a:t>2- ایجاد آمادگی مالی برای تامین هزینه های پیش بینی نشده .</a:t>
            </a:r>
          </a:p>
          <a:p>
            <a:pPr algn="just"/>
            <a:r>
              <a:rPr lang="fa-IR" sz="2400" dirty="0" smtClean="0">
                <a:cs typeface="2  Nazanin" pitchFamily="2" charset="-78"/>
              </a:rPr>
              <a:t>3- دریافت وام براساس ارزش بازخرید بیمه نامه برای حل مشکلات اقتصادی کوتاه مدت.</a:t>
            </a:r>
          </a:p>
          <a:p>
            <a:pPr algn="just"/>
            <a:r>
              <a:rPr lang="fa-IR" sz="2400" dirty="0" smtClean="0">
                <a:cs typeface="2  Nazanin" pitchFamily="2" charset="-78"/>
              </a:rPr>
              <a:t>4- مشارکت در سود حاصل از مجموع عملیات بیمه های تشکیل سرمایه .</a:t>
            </a:r>
          </a:p>
          <a:p>
            <a:pPr algn="just"/>
            <a:r>
              <a:rPr lang="fa-IR" sz="2400" dirty="0" smtClean="0">
                <a:cs typeface="2  Nazanin" pitchFamily="2" charset="-78"/>
              </a:rPr>
              <a:t>5- حفظ ارزش اقتصادی پس انداز در مقابل آثار ناشی از تورم .</a:t>
            </a:r>
          </a:p>
          <a:p>
            <a:pPr algn="just"/>
            <a:r>
              <a:rPr lang="fa-IR" sz="2400" dirty="0" smtClean="0">
                <a:cs typeface="2  Nazanin" pitchFamily="2" charset="-78"/>
              </a:rPr>
              <a:t>6- قابل تبدیل بودن سرمایه پایان مدت یا ارزش بازخرید ایجادشده(بهای واگذاری) در طول مدت قرارداد به مستمری برای ایام پیری وبازنشستگی .</a:t>
            </a:r>
            <a:endParaRPr lang="fa-IR" sz="2400" dirty="0">
              <a:cs typeface="2  Nazanin"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3108" y="3357562"/>
            <a:ext cx="6400800" cy="1752600"/>
          </a:xfrm>
        </p:spPr>
        <p:txBody>
          <a:bodyPr>
            <a:normAutofit/>
          </a:bodyPr>
          <a:lstStyle/>
          <a:p>
            <a:r>
              <a:rPr lang="fa-IR" sz="3200" dirty="0" smtClean="0">
                <a:cs typeface="2  Nazanin" pitchFamily="2" charset="-78"/>
              </a:rPr>
              <a:t>                     </a:t>
            </a:r>
            <a:endParaRPr lang="fa-IR" sz="3200" dirty="0">
              <a:cs typeface="2  Nazanin" pitchFamily="2" charset="-78"/>
            </a:endParaRPr>
          </a:p>
        </p:txBody>
      </p:sp>
      <p:sp>
        <p:nvSpPr>
          <p:cNvPr id="5" name="Subtitle 2"/>
          <p:cNvSpPr txBox="1">
            <a:spLocks/>
          </p:cNvSpPr>
          <p:nvPr/>
        </p:nvSpPr>
        <p:spPr>
          <a:xfrm>
            <a:off x="928662" y="571480"/>
            <a:ext cx="7786742" cy="5214974"/>
          </a:xfrm>
          <a:prstGeom prst="rect">
            <a:avLst/>
          </a:prstGeom>
        </p:spPr>
        <p:txBody>
          <a:bodyPr vert="horz" rtlCol="0">
            <a:noAutofit/>
          </a:bodyPr>
          <a:lstStyle/>
          <a:p>
            <a:pPr marL="0" marR="0" lvl="0" indent="0" algn="just" defTabSz="914400" rtl="1" eaLnBrk="1" fontAlgn="auto" latinLnBrk="0" hangingPunct="1">
              <a:lnSpc>
                <a:spcPct val="100000"/>
              </a:lnSpc>
              <a:spcBef>
                <a:spcPct val="20000"/>
              </a:spcBef>
              <a:spcAft>
                <a:spcPts val="0"/>
              </a:spcAft>
              <a:buClr>
                <a:schemeClr val="tx2"/>
              </a:buClr>
              <a:buSzPct val="50000"/>
              <a:buFont typeface="Wingdings 2"/>
              <a:buNone/>
              <a:tabLst/>
              <a:defRPr/>
            </a:pPr>
            <a:endParaRPr kumimoji="0" lang="fa-IR" sz="2400" b="0" i="0" u="none" strike="noStrike" kern="1200" cap="none" spc="0" normalizeH="0" baseline="0" noProof="0" dirty="0">
              <a:ln>
                <a:noFill/>
              </a:ln>
              <a:solidFill>
                <a:schemeClr val="tx1">
                  <a:tint val="75000"/>
                </a:schemeClr>
              </a:solidFill>
              <a:effectLst/>
              <a:uLnTx/>
              <a:uFillTx/>
              <a:latin typeface="+mn-lt"/>
              <a:ea typeface="+mn-ea"/>
              <a:cs typeface="2  Nazanin" pitchFamily="2" charset="-78"/>
            </a:endParaRPr>
          </a:p>
        </p:txBody>
      </p:sp>
      <p:sp>
        <p:nvSpPr>
          <p:cNvPr id="7" name="Subtitle 2"/>
          <p:cNvSpPr txBox="1">
            <a:spLocks/>
          </p:cNvSpPr>
          <p:nvPr/>
        </p:nvSpPr>
        <p:spPr>
          <a:xfrm>
            <a:off x="928662" y="500042"/>
            <a:ext cx="7786742" cy="5286412"/>
          </a:xfrm>
          <a:prstGeom prst="rect">
            <a:avLst/>
          </a:prstGeom>
        </p:spPr>
        <p:txBody>
          <a:bodyPr vert="horz" rtlCol="0">
            <a:noAutofit/>
          </a:bodyPr>
          <a:lstStyle/>
          <a:p>
            <a:pPr marL="0" marR="0" lvl="0" indent="0" algn="r" defTabSz="914400" rtl="1" eaLnBrk="1" fontAlgn="auto" latinLnBrk="0" hangingPunct="1">
              <a:lnSpc>
                <a:spcPct val="100000"/>
              </a:lnSpc>
              <a:spcBef>
                <a:spcPct val="20000"/>
              </a:spcBef>
              <a:spcAft>
                <a:spcPts val="0"/>
              </a:spcAft>
              <a:buClr>
                <a:schemeClr val="tx2"/>
              </a:buClr>
              <a:buSzPct val="50000"/>
              <a:buFont typeface="Wingdings 2"/>
              <a:buNone/>
              <a:tabLst/>
              <a:defRPr/>
            </a:pPr>
            <a:r>
              <a:rPr kumimoji="0" lang="fa-IR" sz="2400" b="0" i="0" u="none" strike="noStrike" kern="1200" cap="none" spc="0" normalizeH="0" baseline="0" noProof="0" dirty="0" smtClean="0">
                <a:ln>
                  <a:noFill/>
                </a:ln>
                <a:solidFill>
                  <a:schemeClr val="tx1">
                    <a:tint val="75000"/>
                  </a:schemeClr>
                </a:solidFill>
                <a:effectLst/>
                <a:uLnTx/>
                <a:uFillTx/>
                <a:latin typeface="+mn-lt"/>
                <a:ea typeface="+mn-ea"/>
                <a:cs typeface="2  Nazanin" pitchFamily="2" charset="-78"/>
              </a:rPr>
              <a:t>7- یکسان بودن حق بیمه برای کلیه افراد بین سنین 15 الی 65 سال.</a:t>
            </a:r>
          </a:p>
          <a:p>
            <a:pPr marL="0" marR="0" lvl="0" indent="0" algn="r" defTabSz="914400" rtl="1" eaLnBrk="1" fontAlgn="auto" latinLnBrk="0" hangingPunct="1">
              <a:lnSpc>
                <a:spcPct val="100000"/>
              </a:lnSpc>
              <a:spcBef>
                <a:spcPct val="20000"/>
              </a:spcBef>
              <a:spcAft>
                <a:spcPts val="0"/>
              </a:spcAft>
              <a:buClr>
                <a:schemeClr val="tx2"/>
              </a:buClr>
              <a:buSzPct val="50000"/>
              <a:buFont typeface="Wingdings 2"/>
              <a:buNone/>
              <a:tabLst/>
              <a:defRPr/>
            </a:pPr>
            <a:r>
              <a:rPr lang="fa-IR" sz="2400" dirty="0" smtClean="0">
                <a:solidFill>
                  <a:schemeClr val="tx1">
                    <a:tint val="75000"/>
                  </a:schemeClr>
                </a:solidFill>
                <a:cs typeface="2  Nazanin" pitchFamily="2" charset="-78"/>
              </a:rPr>
              <a:t>8- معافیت از پرداخت حق بیمه در صورت از کارافتادگی کامل ودایم در طول مدت بیمه .</a:t>
            </a:r>
            <a:r>
              <a:rPr kumimoji="0" lang="fa-IR" sz="2400" b="0" i="0" u="none" strike="noStrike" kern="1200" cap="none" spc="0" normalizeH="0" baseline="0" noProof="0" dirty="0" smtClean="0">
                <a:ln>
                  <a:noFill/>
                </a:ln>
                <a:solidFill>
                  <a:schemeClr val="tx1">
                    <a:tint val="75000"/>
                  </a:schemeClr>
                </a:solidFill>
                <a:effectLst/>
                <a:uLnTx/>
                <a:uFillTx/>
                <a:latin typeface="+mn-lt"/>
                <a:ea typeface="+mn-ea"/>
                <a:cs typeface="2  Nazanin" pitchFamily="2" charset="-78"/>
              </a:rPr>
              <a:t>    </a:t>
            </a:r>
          </a:p>
          <a:p>
            <a:pPr marL="0" marR="0" lvl="0" indent="0" algn="r" defTabSz="914400" rtl="1" eaLnBrk="1" fontAlgn="auto" latinLnBrk="0" hangingPunct="1">
              <a:lnSpc>
                <a:spcPct val="100000"/>
              </a:lnSpc>
              <a:spcBef>
                <a:spcPct val="20000"/>
              </a:spcBef>
              <a:spcAft>
                <a:spcPts val="0"/>
              </a:spcAft>
              <a:buClr>
                <a:schemeClr val="tx2"/>
              </a:buClr>
              <a:buSzPct val="50000"/>
              <a:buFont typeface="Wingdings 2"/>
              <a:buNone/>
              <a:tabLst/>
              <a:defRPr/>
            </a:pPr>
            <a:r>
              <a:rPr kumimoji="0" lang="fa-IR" sz="2400" b="0" i="0" u="none" strike="noStrike" kern="1200" cap="none" spc="0" normalizeH="0" baseline="0" noProof="0" dirty="0" smtClean="0">
                <a:ln>
                  <a:noFill/>
                </a:ln>
                <a:solidFill>
                  <a:schemeClr val="tx1">
                    <a:tint val="75000"/>
                  </a:schemeClr>
                </a:solidFill>
                <a:effectLst/>
                <a:uLnTx/>
                <a:uFillTx/>
                <a:latin typeface="+mn-lt"/>
                <a:ea typeface="+mn-ea"/>
                <a:cs typeface="2  Nazanin" pitchFamily="2" charset="-78"/>
              </a:rPr>
              <a:t>                </a:t>
            </a:r>
            <a:endParaRPr kumimoji="0" lang="fa-IR" sz="2400" b="0" i="0" u="none" strike="noStrike" kern="1200" cap="none" spc="0" normalizeH="0" baseline="0" noProof="0" dirty="0">
              <a:ln>
                <a:noFill/>
              </a:ln>
              <a:solidFill>
                <a:schemeClr val="tx1">
                  <a:tint val="75000"/>
                </a:schemeClr>
              </a:solidFill>
              <a:effectLst/>
              <a:uLnTx/>
              <a:uFillTx/>
              <a:latin typeface="+mn-lt"/>
              <a:ea typeface="+mn-ea"/>
              <a:cs typeface="2  Nazanin" pitchFamily="2" charset="-78"/>
            </a:endParaRPr>
          </a:p>
        </p:txBody>
      </p:sp>
      <p:pic>
        <p:nvPicPr>
          <p:cNvPr id="6" name="Picture 3" descr="C:\Documents and Settings\salamat\My Documents\My Pictures\51.gif"/>
          <p:cNvPicPr>
            <a:picLocks noChangeAspect="1" noChangeArrowheads="1"/>
          </p:cNvPicPr>
          <p:nvPr/>
        </p:nvPicPr>
        <p:blipFill>
          <a:blip r:embed="rId2"/>
          <a:srcRect/>
          <a:stretch>
            <a:fillRect/>
          </a:stretch>
        </p:blipFill>
        <p:spPr bwMode="auto">
          <a:xfrm>
            <a:off x="2928926" y="2428868"/>
            <a:ext cx="3500462" cy="1919298"/>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662" y="500043"/>
            <a:ext cx="7786742" cy="1000132"/>
          </a:xfrm>
        </p:spPr>
        <p:txBody>
          <a:bodyPr>
            <a:normAutofit/>
          </a:bodyPr>
          <a:lstStyle/>
          <a:p>
            <a:r>
              <a:rPr lang="fa-IR" sz="2800" dirty="0" smtClean="0">
                <a:cs typeface="2  Nazanin" pitchFamily="2" charset="-78"/>
              </a:rPr>
              <a:t>مزایای مالیاتی بیمه نشکیل سرمایه قانون مالیات مستقیم :</a:t>
            </a:r>
            <a:endParaRPr lang="fa-IR" sz="2800" dirty="0">
              <a:cs typeface="2  Nazanin" pitchFamily="2" charset="-78"/>
            </a:endParaRPr>
          </a:p>
        </p:txBody>
      </p:sp>
      <p:sp>
        <p:nvSpPr>
          <p:cNvPr id="3" name="Subtitle 2"/>
          <p:cNvSpPr>
            <a:spLocks noGrp="1"/>
          </p:cNvSpPr>
          <p:nvPr>
            <p:ph type="subTitle" idx="1"/>
          </p:nvPr>
        </p:nvSpPr>
        <p:spPr>
          <a:xfrm>
            <a:off x="928662" y="1571612"/>
            <a:ext cx="7786742" cy="4214842"/>
          </a:xfrm>
        </p:spPr>
        <p:txBody>
          <a:bodyPr>
            <a:noAutofit/>
          </a:bodyPr>
          <a:lstStyle/>
          <a:p>
            <a:pPr algn="just"/>
            <a:r>
              <a:rPr lang="fa-IR" sz="2400" dirty="0" smtClean="0">
                <a:cs typeface="2  Nazanin" pitchFamily="2" charset="-78"/>
              </a:rPr>
              <a:t>1- حق بیمه های پرداختی بیمه گذار از بابت بیمه عمر طبق ماده 137 از درآمد مشمول مالیات وی کسر می گردد.</a:t>
            </a:r>
          </a:p>
          <a:p>
            <a:pPr algn="just"/>
            <a:r>
              <a:rPr lang="fa-IR" sz="2400" dirty="0" smtClean="0">
                <a:cs typeface="2  Nazanin" pitchFamily="2" charset="-78"/>
              </a:rPr>
              <a:t>2- سرمایه بیمه عمر که به ذینفع ها پرداخت می شود بموجب ماده 136 از پرداخت مالیات معاف است.</a:t>
            </a:r>
          </a:p>
          <a:p>
            <a:pPr algn="just"/>
            <a:r>
              <a:rPr lang="fa-IR" sz="2400" dirty="0" smtClean="0">
                <a:cs typeface="2  Nazanin" pitchFamily="2" charset="-78"/>
              </a:rPr>
              <a:t>3-سرمایه بیمه عمر براساس ماده 24 مشمول مالیات بر ارث نمی شود.</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662" y="500043"/>
            <a:ext cx="7786742" cy="1000132"/>
          </a:xfrm>
        </p:spPr>
        <p:txBody>
          <a:bodyPr>
            <a:normAutofit/>
          </a:bodyPr>
          <a:lstStyle/>
          <a:p>
            <a:r>
              <a:rPr lang="fa-IR" sz="2800" dirty="0" smtClean="0">
                <a:cs typeface="2  Nazanin" pitchFamily="2" charset="-78"/>
              </a:rPr>
              <a:t>مزایای دیگر بیمه تشکیل سرمایه :</a:t>
            </a:r>
            <a:endParaRPr lang="fa-IR" sz="2800" dirty="0">
              <a:cs typeface="2  Nazanin" pitchFamily="2" charset="-78"/>
            </a:endParaRPr>
          </a:p>
        </p:txBody>
      </p:sp>
      <p:sp>
        <p:nvSpPr>
          <p:cNvPr id="3" name="Subtitle 2"/>
          <p:cNvSpPr>
            <a:spLocks noGrp="1"/>
          </p:cNvSpPr>
          <p:nvPr>
            <p:ph type="subTitle" idx="1"/>
          </p:nvPr>
        </p:nvSpPr>
        <p:spPr>
          <a:xfrm>
            <a:off x="928662" y="1571612"/>
            <a:ext cx="7786742" cy="4214842"/>
          </a:xfrm>
        </p:spPr>
        <p:txBody>
          <a:bodyPr>
            <a:noAutofit/>
          </a:bodyPr>
          <a:lstStyle/>
          <a:p>
            <a:pPr algn="just"/>
            <a:r>
              <a:rPr lang="fa-IR" sz="2400" dirty="0" smtClean="0">
                <a:cs typeface="2  Nazanin" pitchFamily="2" charset="-78"/>
              </a:rPr>
              <a:t>1-پرداخت سرمایه در صورت حیات بیمه شده :</a:t>
            </a:r>
          </a:p>
          <a:p>
            <a:pPr algn="just"/>
            <a:r>
              <a:rPr lang="fa-IR" sz="2400" dirty="0" smtClean="0">
                <a:cs typeface="2  Nazanin" pitchFamily="2" charset="-78"/>
              </a:rPr>
              <a:t>چنانچه در سررسید بیمه نامه ، بیمه شده در قید حیات باشد سرمایه مورد تعهد به شخص بیمه گذار پرداخت می شود.</a:t>
            </a:r>
          </a:p>
          <a:p>
            <a:pPr algn="just"/>
            <a:r>
              <a:rPr lang="fa-IR" sz="2400" dirty="0" smtClean="0">
                <a:cs typeface="2  Nazanin" pitchFamily="2" charset="-78"/>
              </a:rPr>
              <a:t>2- پرداخت سرمایه در صورت فوت بیمه شده :</a:t>
            </a:r>
          </a:p>
          <a:p>
            <a:pPr algn="just"/>
            <a:r>
              <a:rPr lang="fa-IR" sz="2400" dirty="0" smtClean="0">
                <a:cs typeface="2  Nazanin" pitchFamily="2" charset="-78"/>
              </a:rPr>
              <a:t>در مسیر پرفرازو نشیب زندگی، احتمال وقوع حوادث واتفاقات ناگوار،آینده نامطمئن را فراروی انسان قرار می دهد واز آنجا که بیشترین نگرانی هر خانواده از دست دادن سرپرست آن می باشد وپس اندازهای تدریجی نیز جوابگوی هزینه های سرسام آور زندگی نیست، با داشتن بیمه عمر وتشکیل سرمایه در طول مدت اعتبار آن در صورت فوت بیمه شده در اثر حوادث ویا بیماری ، سرمایه مورد تعهد را به استفاده کنندگان از سرمایه بیمه که اسامی آنها توسط بیمه گذار تعیین شده پرداخت می شود.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Welcome">
  <a:themeElements>
    <a:clrScheme name="Welcome">
      <a:dk1>
        <a:sysClr val="windowText" lastClr="000000"/>
      </a:dk1>
      <a:lt1>
        <a:sysClr val="window" lastClr="FFFFFF"/>
      </a:lt1>
      <a:dk2>
        <a:srgbClr val="00272B"/>
      </a:dk2>
      <a:lt2>
        <a:srgbClr val="F7F7FF"/>
      </a:lt2>
      <a:accent1>
        <a:srgbClr val="006AED"/>
      </a:accent1>
      <a:accent2>
        <a:srgbClr val="0087BF"/>
      </a:accent2>
      <a:accent3>
        <a:srgbClr val="5D974B"/>
      </a:accent3>
      <a:accent4>
        <a:srgbClr val="9DBB3F"/>
      </a:accent4>
      <a:accent5>
        <a:srgbClr val="C77CC7"/>
      </a:accent5>
      <a:accent6>
        <a:srgbClr val="996699"/>
      </a:accent6>
      <a:hlink>
        <a:srgbClr val="E78707"/>
      </a:hlink>
      <a:folHlink>
        <a:srgbClr val="C618BA"/>
      </a:folHlink>
    </a:clrScheme>
    <a:fontScheme name="Welcome">
      <a:majorFont>
        <a:latin typeface="Book Antiqua"/>
        <a:ea typeface=""/>
        <a:cs typeface=""/>
        <a:font script="Jpan" typeface="ＭＳ Ｐゴシック"/>
        <a:font script="Hang" typeface="돋움"/>
        <a:font script="Hans" typeface="华文中宋"/>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mbria"/>
        <a:ea typeface=""/>
        <a:cs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elcome">
      <a:fillStyleLst>
        <a:solidFill>
          <a:schemeClr val="phClr">
            <a:tint val="100000"/>
            <a:shade val="100000"/>
            <a:hueMod val="100000"/>
            <a:satMod val="150000"/>
          </a:schemeClr>
        </a:solidFill>
        <a:gradFill rotWithShape="1">
          <a:gsLst>
            <a:gs pos="0">
              <a:schemeClr val="phClr">
                <a:tint val="10000"/>
                <a:shade val="100000"/>
                <a:hueMod val="100000"/>
                <a:satMod val="1000000"/>
              </a:schemeClr>
            </a:gs>
            <a:gs pos="100000">
              <a:schemeClr val="phClr">
                <a:tint val="100000"/>
                <a:shade val="100000"/>
                <a:hueMod val="100000"/>
                <a:satMod val="300000"/>
              </a:schemeClr>
            </a:gs>
          </a:gsLst>
          <a:lin ang="16200000" scaled="1"/>
        </a:gradFill>
        <a:gradFill flip="none" rotWithShape="1">
          <a:gsLst>
            <a:gs pos="0">
              <a:schemeClr val="phClr">
                <a:tint val="70000"/>
              </a:schemeClr>
            </a:gs>
            <a:gs pos="30000">
              <a:schemeClr val="phClr">
                <a:tint val="90000"/>
              </a:schemeClr>
            </a:gs>
            <a:gs pos="88000">
              <a:schemeClr val="phClr">
                <a:shade val="30000"/>
              </a:schemeClr>
            </a:gs>
            <a:gs pos="100000">
              <a:schemeClr val="phClr">
                <a:shade val="20000"/>
              </a:schemeClr>
            </a:gs>
          </a:gsLst>
          <a:lin ang="5400000" scaled="1"/>
          <a:tileRect/>
        </a:grad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outerShdw blurRad="39000" dist="25400" dir="5400000">
              <a:srgbClr val="000000">
                <a:alpha val="40000"/>
              </a:srgbClr>
            </a:outerShdw>
          </a:effectLst>
        </a:effectStyle>
        <a:effectStyle>
          <a:effectLst>
            <a:outerShdw blurRad="39000" dist="25400" dir="5400000">
              <a:srgbClr val="000000">
                <a:alpha val="30000"/>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Lst>
      <a:bgFillStyleLst>
        <a:solidFill>
          <a:schemeClr val="phClr">
            <a:tint val="100000"/>
            <a:shade val="100000"/>
            <a:hueMod val="100000"/>
            <a:satMod val="100000"/>
          </a:schemeClr>
        </a:solidFill>
        <a:gradFill rotWithShape="1">
          <a:gsLst>
            <a:gs pos="0">
              <a:schemeClr val="phClr">
                <a:tint val="100000"/>
                <a:shade val="30000"/>
                <a:hueMod val="100000"/>
              </a:schemeClr>
            </a:gs>
            <a:gs pos="20000">
              <a:schemeClr val="phClr">
                <a:tint val="100000"/>
                <a:shade val="100000"/>
                <a:hueMod val="100000"/>
              </a:schemeClr>
            </a:gs>
            <a:gs pos="100000">
              <a:schemeClr val="phClr">
                <a:tint val="90000"/>
                <a:shade val="100000"/>
                <a:hueMod val="100000"/>
                <a:satMod val="1600000"/>
              </a:schemeClr>
            </a:gs>
          </a:gsLst>
          <a:lin ang="16200000" scaled="1"/>
        </a:gradFill>
        <a:gradFill rotWithShape="1">
          <a:gsLst>
            <a:gs pos="0">
              <a:schemeClr val="phClr">
                <a:tint val="100000"/>
                <a:shade val="30000"/>
                <a:hueMod val="100000"/>
                <a:satMod val="1600000"/>
              </a:schemeClr>
            </a:gs>
            <a:gs pos="20000">
              <a:schemeClr val="phClr">
                <a:tint val="100000"/>
                <a:shade val="100000"/>
                <a:hueMod val="100000"/>
                <a:satMod val="500000"/>
              </a:schemeClr>
            </a:gs>
            <a:gs pos="100000">
              <a:schemeClr val="phClr">
                <a:tint val="90000"/>
                <a:shade val="100000"/>
                <a:hueMod val="100000"/>
                <a:satMod val="160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Welcome</Template>
  <TotalTime>429</TotalTime>
  <Words>1477</Words>
  <Application>Microsoft Office PowerPoint</Application>
  <PresentationFormat>On-screen Show (4:3)</PresentationFormat>
  <Paragraphs>174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Welcome</vt:lpstr>
      <vt:lpstr> ))       بسم الله الرحمن الرحیم         ((       </vt:lpstr>
      <vt:lpstr>بیمه تشکیل سرمایه چیست وچه هدفی را دنبال می نماید؟</vt:lpstr>
      <vt:lpstr>Slide 3</vt:lpstr>
      <vt:lpstr>بیمه تشکیل سرمایه چگونه سرمایه مورد نظر شما را فراهم    می آورد ؟</vt:lpstr>
      <vt:lpstr>Slide 5</vt:lpstr>
      <vt:lpstr>برخی از مزایای طرح بیمه تشکیل سرمایه :</vt:lpstr>
      <vt:lpstr>Slide 7</vt:lpstr>
      <vt:lpstr>مزایای مالیاتی بیمه نشکیل سرمایه قانون مالیات مستقیم :</vt:lpstr>
      <vt:lpstr>مزایای دیگر بیمه تشکیل سرمایه :</vt:lpstr>
      <vt:lpstr>Slide 10</vt:lpstr>
      <vt:lpstr>Slide 11</vt:lpstr>
      <vt:lpstr>Slide 12</vt:lpstr>
      <vt:lpstr>بیمه تشکیل سرمایه با ضریب افزایش سرمایه به صورت سالانه :</vt:lpstr>
      <vt:lpstr>Slide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alborz</dc:creator>
  <cp:lastModifiedBy>alborz</cp:lastModifiedBy>
  <cp:revision>57</cp:revision>
  <dcterms:created xsi:type="dcterms:W3CDTF">2012-01-18T05:35:00Z</dcterms:created>
  <dcterms:modified xsi:type="dcterms:W3CDTF">2012-02-18T06:51:33Z</dcterms:modified>
</cp:coreProperties>
</file>